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2" r:id="rId2"/>
    <p:sldId id="257" r:id="rId3"/>
    <p:sldId id="274" r:id="rId4"/>
    <p:sldId id="328" r:id="rId5"/>
    <p:sldId id="329" r:id="rId6"/>
    <p:sldId id="330" r:id="rId7"/>
    <p:sldId id="303" r:id="rId8"/>
    <p:sldId id="273" r:id="rId9"/>
    <p:sldId id="304" r:id="rId10"/>
    <p:sldId id="305" r:id="rId11"/>
    <p:sldId id="279" r:id="rId12"/>
    <p:sldId id="322" r:id="rId13"/>
    <p:sldId id="323" r:id="rId14"/>
    <p:sldId id="324" r:id="rId15"/>
    <p:sldId id="325" r:id="rId16"/>
    <p:sldId id="326" r:id="rId17"/>
    <p:sldId id="308" r:id="rId18"/>
    <p:sldId id="283" r:id="rId19"/>
    <p:sldId id="309" r:id="rId20"/>
    <p:sldId id="313" r:id="rId21"/>
    <p:sldId id="314" r:id="rId22"/>
    <p:sldId id="315" r:id="rId23"/>
    <p:sldId id="316" r:id="rId24"/>
    <p:sldId id="317" r:id="rId25"/>
    <p:sldId id="318" r:id="rId26"/>
    <p:sldId id="319" r:id="rId27"/>
    <p:sldId id="320" r:id="rId28"/>
    <p:sldId id="321" r:id="rId29"/>
    <p:sldId id="265" r:id="rId3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003" autoAdjust="0"/>
    <p:restoredTop sz="94660"/>
  </p:normalViewPr>
  <p:slideViewPr>
    <p:cSldViewPr snapToGrid="0">
      <p:cViewPr varScale="1">
        <p:scale>
          <a:sx n="114" d="100"/>
          <a:sy n="114" d="100"/>
        </p:scale>
        <p:origin x="1950" y="1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8" Type="http://schemas.openxmlformats.org/officeDocument/2006/relationships/slide" Target="slides/slide7.xml"/></Relationships>
</file>

<file path=ppt/diagrams/_rels/data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svg"/><Relationship Id="rId1" Type="http://schemas.openxmlformats.org/officeDocument/2006/relationships/image" Target="../media/image6.png"/><Relationship Id="rId6" Type="http://schemas.openxmlformats.org/officeDocument/2006/relationships/image" Target="../media/image11.svg"/><Relationship Id="rId5" Type="http://schemas.openxmlformats.org/officeDocument/2006/relationships/image" Target="../media/image10.png"/><Relationship Id="rId4" Type="http://schemas.openxmlformats.org/officeDocument/2006/relationships/image" Target="../media/image9.svg"/></Relationships>
</file>

<file path=ppt/diagrams/_rels/data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svg"/><Relationship Id="rId1" Type="http://schemas.openxmlformats.org/officeDocument/2006/relationships/image" Target="../media/image12.png"/><Relationship Id="rId6" Type="http://schemas.openxmlformats.org/officeDocument/2006/relationships/image" Target="../media/image17.svg"/><Relationship Id="rId5" Type="http://schemas.openxmlformats.org/officeDocument/2006/relationships/image" Target="../media/image16.png"/><Relationship Id="rId4" Type="http://schemas.openxmlformats.org/officeDocument/2006/relationships/image" Target="../media/image15.svg"/></Relationships>
</file>

<file path=ppt/diagrams/_rels/data4.xml.rels><?xml version="1.0" encoding="UTF-8" standalone="yes"?>
<Relationships xmlns="http://schemas.openxmlformats.org/package/2006/relationships"><Relationship Id="rId8" Type="http://schemas.openxmlformats.org/officeDocument/2006/relationships/image" Target="../media/image25.svg"/><Relationship Id="rId3" Type="http://schemas.openxmlformats.org/officeDocument/2006/relationships/image" Target="../media/image20.png"/><Relationship Id="rId7" Type="http://schemas.openxmlformats.org/officeDocument/2006/relationships/image" Target="../media/image24.png"/><Relationship Id="rId2" Type="http://schemas.openxmlformats.org/officeDocument/2006/relationships/image" Target="../media/image19.svg"/><Relationship Id="rId1" Type="http://schemas.openxmlformats.org/officeDocument/2006/relationships/image" Target="../media/image18.png"/><Relationship Id="rId6" Type="http://schemas.openxmlformats.org/officeDocument/2006/relationships/image" Target="../media/image23.svg"/><Relationship Id="rId5" Type="http://schemas.openxmlformats.org/officeDocument/2006/relationships/image" Target="../media/image22.png"/><Relationship Id="rId4" Type="http://schemas.openxmlformats.org/officeDocument/2006/relationships/image" Target="../media/image21.svg"/></Relationships>
</file>

<file path=ppt/diagrams/_rels/data5.xml.rels><?xml version="1.0" encoding="UTF-8" standalone="yes"?>
<Relationships xmlns="http://schemas.openxmlformats.org/package/2006/relationships"><Relationship Id="rId8" Type="http://schemas.openxmlformats.org/officeDocument/2006/relationships/image" Target="../media/image33.svg"/><Relationship Id="rId3" Type="http://schemas.openxmlformats.org/officeDocument/2006/relationships/image" Target="../media/image28.png"/><Relationship Id="rId7" Type="http://schemas.openxmlformats.org/officeDocument/2006/relationships/image" Target="../media/image32.png"/><Relationship Id="rId2" Type="http://schemas.openxmlformats.org/officeDocument/2006/relationships/image" Target="../media/image27.svg"/><Relationship Id="rId1" Type="http://schemas.openxmlformats.org/officeDocument/2006/relationships/image" Target="../media/image26.png"/><Relationship Id="rId6" Type="http://schemas.openxmlformats.org/officeDocument/2006/relationships/image" Target="../media/image31.svg"/><Relationship Id="rId5" Type="http://schemas.openxmlformats.org/officeDocument/2006/relationships/image" Target="../media/image30.png"/><Relationship Id="rId10" Type="http://schemas.openxmlformats.org/officeDocument/2006/relationships/image" Target="../media/image35.svg"/><Relationship Id="rId4" Type="http://schemas.openxmlformats.org/officeDocument/2006/relationships/image" Target="../media/image29.svg"/><Relationship Id="rId9" Type="http://schemas.openxmlformats.org/officeDocument/2006/relationships/image" Target="../media/image34.png"/></Relationships>
</file>

<file path=ppt/diagrams/_rels/data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svg"/><Relationship Id="rId1" Type="http://schemas.openxmlformats.org/officeDocument/2006/relationships/image" Target="../media/image36.png"/><Relationship Id="rId6" Type="http://schemas.openxmlformats.org/officeDocument/2006/relationships/image" Target="../media/image41.svg"/><Relationship Id="rId5" Type="http://schemas.openxmlformats.org/officeDocument/2006/relationships/image" Target="../media/image40.png"/><Relationship Id="rId4" Type="http://schemas.openxmlformats.org/officeDocument/2006/relationships/image" Target="../media/image39.svg"/></Relationships>
</file>

<file path=ppt/diagrams/_rels/drawing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svg"/><Relationship Id="rId1" Type="http://schemas.openxmlformats.org/officeDocument/2006/relationships/image" Target="../media/image6.png"/><Relationship Id="rId6" Type="http://schemas.openxmlformats.org/officeDocument/2006/relationships/image" Target="../media/image11.svg"/><Relationship Id="rId5" Type="http://schemas.openxmlformats.org/officeDocument/2006/relationships/image" Target="../media/image10.png"/><Relationship Id="rId4" Type="http://schemas.openxmlformats.org/officeDocument/2006/relationships/image" Target="../media/image9.svg"/></Relationships>
</file>

<file path=ppt/diagrams/_rels/drawing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svg"/><Relationship Id="rId1" Type="http://schemas.openxmlformats.org/officeDocument/2006/relationships/image" Target="../media/image12.png"/><Relationship Id="rId6" Type="http://schemas.openxmlformats.org/officeDocument/2006/relationships/image" Target="../media/image17.svg"/><Relationship Id="rId5" Type="http://schemas.openxmlformats.org/officeDocument/2006/relationships/image" Target="../media/image16.png"/><Relationship Id="rId4" Type="http://schemas.openxmlformats.org/officeDocument/2006/relationships/image" Target="../media/image15.svg"/></Relationships>
</file>

<file path=ppt/diagrams/_rels/drawing4.xml.rels><?xml version="1.0" encoding="UTF-8" standalone="yes"?>
<Relationships xmlns="http://schemas.openxmlformats.org/package/2006/relationships"><Relationship Id="rId8" Type="http://schemas.openxmlformats.org/officeDocument/2006/relationships/image" Target="../media/image25.svg"/><Relationship Id="rId3" Type="http://schemas.openxmlformats.org/officeDocument/2006/relationships/image" Target="../media/image20.png"/><Relationship Id="rId7" Type="http://schemas.openxmlformats.org/officeDocument/2006/relationships/image" Target="../media/image24.png"/><Relationship Id="rId2" Type="http://schemas.openxmlformats.org/officeDocument/2006/relationships/image" Target="../media/image19.svg"/><Relationship Id="rId1" Type="http://schemas.openxmlformats.org/officeDocument/2006/relationships/image" Target="../media/image18.png"/><Relationship Id="rId6" Type="http://schemas.openxmlformats.org/officeDocument/2006/relationships/image" Target="../media/image23.svg"/><Relationship Id="rId5" Type="http://schemas.openxmlformats.org/officeDocument/2006/relationships/image" Target="../media/image22.png"/><Relationship Id="rId4" Type="http://schemas.openxmlformats.org/officeDocument/2006/relationships/image" Target="../media/image21.svg"/></Relationships>
</file>

<file path=ppt/diagrams/_rels/drawing5.xml.rels><?xml version="1.0" encoding="UTF-8" standalone="yes"?>
<Relationships xmlns="http://schemas.openxmlformats.org/package/2006/relationships"><Relationship Id="rId8" Type="http://schemas.openxmlformats.org/officeDocument/2006/relationships/image" Target="../media/image33.svg"/><Relationship Id="rId3" Type="http://schemas.openxmlformats.org/officeDocument/2006/relationships/image" Target="../media/image28.png"/><Relationship Id="rId7" Type="http://schemas.openxmlformats.org/officeDocument/2006/relationships/image" Target="../media/image32.png"/><Relationship Id="rId2" Type="http://schemas.openxmlformats.org/officeDocument/2006/relationships/image" Target="../media/image27.svg"/><Relationship Id="rId1" Type="http://schemas.openxmlformats.org/officeDocument/2006/relationships/image" Target="../media/image26.png"/><Relationship Id="rId6" Type="http://schemas.openxmlformats.org/officeDocument/2006/relationships/image" Target="../media/image31.svg"/><Relationship Id="rId5" Type="http://schemas.openxmlformats.org/officeDocument/2006/relationships/image" Target="../media/image30.png"/><Relationship Id="rId10" Type="http://schemas.openxmlformats.org/officeDocument/2006/relationships/image" Target="../media/image35.svg"/><Relationship Id="rId4" Type="http://schemas.openxmlformats.org/officeDocument/2006/relationships/image" Target="../media/image29.svg"/><Relationship Id="rId9" Type="http://schemas.openxmlformats.org/officeDocument/2006/relationships/image" Target="../media/image34.png"/></Relationships>
</file>

<file path=ppt/diagrams/_rels/drawing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svg"/><Relationship Id="rId1" Type="http://schemas.openxmlformats.org/officeDocument/2006/relationships/image" Target="../media/image36.png"/><Relationship Id="rId6" Type="http://schemas.openxmlformats.org/officeDocument/2006/relationships/image" Target="../media/image41.svg"/><Relationship Id="rId5" Type="http://schemas.openxmlformats.org/officeDocument/2006/relationships/image" Target="../media/image40.png"/><Relationship Id="rId4" Type="http://schemas.openxmlformats.org/officeDocument/2006/relationships/image" Target="../media/image39.svg"/></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data1.xml><?xml version="1.0" encoding="utf-8"?>
<dgm:dataModel xmlns:dgm="http://schemas.openxmlformats.org/drawingml/2006/diagram" xmlns:a="http://schemas.openxmlformats.org/drawingml/2006/main">
  <dgm:ptLst>
    <dgm:pt modelId="{6E35F659-736E-42DF-A87D-DE7E9B57A695}" type="doc">
      <dgm:prSet loTypeId="urn:microsoft.com/office/officeart/2017/3/layout/HorizontalPathTimeline" loCatId="process" qsTypeId="urn:microsoft.com/office/officeart/2005/8/quickstyle/simple1" qsCatId="simple" csTypeId="urn:microsoft.com/office/officeart/2005/8/colors/colorful1" csCatId="colorful" phldr="1"/>
      <dgm:spPr/>
      <dgm:t>
        <a:bodyPr/>
        <a:lstStyle/>
        <a:p>
          <a:endParaRPr lang="en-US"/>
        </a:p>
      </dgm:t>
    </dgm:pt>
    <dgm:pt modelId="{8E91935E-F52B-487B-B518-D0C9F890A738}">
      <dgm:prSet/>
      <dgm:spPr/>
      <dgm:t>
        <a:bodyPr/>
        <a:lstStyle/>
        <a:p>
          <a:pPr>
            <a:defRPr b="1"/>
          </a:pPr>
          <a:endParaRPr lang="en-US" dirty="0"/>
        </a:p>
      </dgm:t>
    </dgm:pt>
    <dgm:pt modelId="{949575F1-25AA-4BD0-9495-D008DBB49749}" type="parTrans" cxnId="{F6B26CB0-4947-417C-846F-0FCE6D86259C}">
      <dgm:prSet/>
      <dgm:spPr/>
      <dgm:t>
        <a:bodyPr/>
        <a:lstStyle/>
        <a:p>
          <a:endParaRPr lang="en-US"/>
        </a:p>
      </dgm:t>
    </dgm:pt>
    <dgm:pt modelId="{2AF342C7-3416-42DD-AE2E-C0D90B50A196}" type="sibTrans" cxnId="{F6B26CB0-4947-417C-846F-0FCE6D86259C}">
      <dgm:prSet/>
      <dgm:spPr/>
      <dgm:t>
        <a:bodyPr/>
        <a:lstStyle/>
        <a:p>
          <a:endParaRPr lang="en-US"/>
        </a:p>
      </dgm:t>
    </dgm:pt>
    <dgm:pt modelId="{18FB8773-C793-489D-919F-B34BF5C1DEDF}">
      <dgm:prSet/>
      <dgm:spPr/>
      <dgm:t>
        <a:bodyPr/>
        <a:lstStyle/>
        <a:p>
          <a:pPr>
            <a:defRPr b="1"/>
          </a:pPr>
          <a:r>
            <a:rPr lang="en-US" dirty="0"/>
            <a:t>11 Mar.</a:t>
          </a:r>
        </a:p>
      </dgm:t>
    </dgm:pt>
    <dgm:pt modelId="{85F15C30-8A5B-4484-BDCE-56BD1A0F7269}" type="parTrans" cxnId="{7FDFAD47-E362-49E3-BB34-D2A658355625}">
      <dgm:prSet/>
      <dgm:spPr/>
      <dgm:t>
        <a:bodyPr/>
        <a:lstStyle/>
        <a:p>
          <a:endParaRPr lang="en-US"/>
        </a:p>
      </dgm:t>
    </dgm:pt>
    <dgm:pt modelId="{7A5D5EE9-29A4-4D99-A192-A52D67B77AF6}" type="sibTrans" cxnId="{7FDFAD47-E362-49E3-BB34-D2A658355625}">
      <dgm:prSet/>
      <dgm:spPr/>
      <dgm:t>
        <a:bodyPr/>
        <a:lstStyle/>
        <a:p>
          <a:endParaRPr lang="en-US"/>
        </a:p>
      </dgm:t>
    </dgm:pt>
    <dgm:pt modelId="{58CC01E2-0DD9-4C22-879B-240CB5C08AB1}">
      <dgm:prSet/>
      <dgm:spPr/>
      <dgm:t>
        <a:bodyPr/>
        <a:lstStyle/>
        <a:p>
          <a:r>
            <a:rPr lang="en-US"/>
            <a:t>Teams Finalized</a:t>
          </a:r>
        </a:p>
      </dgm:t>
    </dgm:pt>
    <dgm:pt modelId="{CB3E3770-412E-4820-A22F-C98BA188D0E9}" type="parTrans" cxnId="{D0449520-6DF9-433B-9BDF-9806958F1C9A}">
      <dgm:prSet/>
      <dgm:spPr/>
      <dgm:t>
        <a:bodyPr/>
        <a:lstStyle/>
        <a:p>
          <a:endParaRPr lang="en-US"/>
        </a:p>
      </dgm:t>
    </dgm:pt>
    <dgm:pt modelId="{7CB19955-47DC-4CFB-8B84-8C0B2D55D4A7}" type="sibTrans" cxnId="{D0449520-6DF9-433B-9BDF-9806958F1C9A}">
      <dgm:prSet/>
      <dgm:spPr/>
      <dgm:t>
        <a:bodyPr/>
        <a:lstStyle/>
        <a:p>
          <a:endParaRPr lang="en-US"/>
        </a:p>
      </dgm:t>
    </dgm:pt>
    <dgm:pt modelId="{5AF7CDA5-8C27-49A7-B0D5-2D7DFCE26F0D}">
      <dgm:prSet/>
      <dgm:spPr/>
      <dgm:t>
        <a:bodyPr/>
        <a:lstStyle/>
        <a:p>
          <a:r>
            <a:rPr lang="en-US" dirty="0"/>
            <a:t>Team member names and contact information submitted to Blakely Advocacy Institute</a:t>
          </a:r>
        </a:p>
      </dgm:t>
    </dgm:pt>
    <dgm:pt modelId="{45835F36-CB21-48DA-B995-C8DC3381D107}" type="parTrans" cxnId="{4AA71DD0-AC8C-4294-B7CD-17CAFF82570B}">
      <dgm:prSet/>
      <dgm:spPr/>
      <dgm:t>
        <a:bodyPr/>
        <a:lstStyle/>
        <a:p>
          <a:endParaRPr lang="en-US"/>
        </a:p>
      </dgm:t>
    </dgm:pt>
    <dgm:pt modelId="{9AE09BB4-DD10-4B31-8B19-C851CC861251}" type="sibTrans" cxnId="{4AA71DD0-AC8C-4294-B7CD-17CAFF82570B}">
      <dgm:prSet/>
      <dgm:spPr/>
      <dgm:t>
        <a:bodyPr/>
        <a:lstStyle/>
        <a:p>
          <a:endParaRPr lang="en-US"/>
        </a:p>
      </dgm:t>
    </dgm:pt>
    <dgm:pt modelId="{176B5D7D-3F33-42BD-9B5D-142B705FABF6}">
      <dgm:prSet/>
      <dgm:spPr/>
      <dgm:t>
        <a:bodyPr/>
        <a:lstStyle/>
        <a:p>
          <a:r>
            <a:rPr lang="en-US"/>
            <a:t>Coach name(s) and contact information submitted to Blakely Advocacy Institute</a:t>
          </a:r>
        </a:p>
      </dgm:t>
    </dgm:pt>
    <dgm:pt modelId="{914F22A0-063C-465F-8DC2-647DA6B7E466}" type="parTrans" cxnId="{5A8D4C06-3B99-4AAF-B169-B3E2BD21CB96}">
      <dgm:prSet/>
      <dgm:spPr/>
      <dgm:t>
        <a:bodyPr/>
        <a:lstStyle/>
        <a:p>
          <a:endParaRPr lang="en-US"/>
        </a:p>
      </dgm:t>
    </dgm:pt>
    <dgm:pt modelId="{7C466208-B5DA-4CE1-89C2-C40DAE9828A5}" type="sibTrans" cxnId="{5A8D4C06-3B99-4AAF-B169-B3E2BD21CB96}">
      <dgm:prSet/>
      <dgm:spPr/>
      <dgm:t>
        <a:bodyPr/>
        <a:lstStyle/>
        <a:p>
          <a:endParaRPr lang="en-US"/>
        </a:p>
      </dgm:t>
    </dgm:pt>
    <dgm:pt modelId="{69C1E48F-7095-4FDC-8E8D-E5CA4D771FF8}">
      <dgm:prSet/>
      <dgm:spPr/>
      <dgm:t>
        <a:bodyPr/>
        <a:lstStyle/>
        <a:p>
          <a:pPr>
            <a:defRPr b="1"/>
          </a:pPr>
          <a:r>
            <a:rPr lang="en-US" dirty="0"/>
            <a:t>12 Mar.</a:t>
          </a:r>
        </a:p>
      </dgm:t>
    </dgm:pt>
    <dgm:pt modelId="{A99CC55E-BD86-478C-BB4C-F3954C54BFA2}" type="parTrans" cxnId="{69DC1328-2105-4658-AB7B-E92E46F868B3}">
      <dgm:prSet/>
      <dgm:spPr/>
      <dgm:t>
        <a:bodyPr/>
        <a:lstStyle/>
        <a:p>
          <a:endParaRPr lang="en-US"/>
        </a:p>
      </dgm:t>
    </dgm:pt>
    <dgm:pt modelId="{EABC9CD4-E9CD-4F47-B1A9-279483AB20FA}" type="sibTrans" cxnId="{69DC1328-2105-4658-AB7B-E92E46F868B3}">
      <dgm:prSet/>
      <dgm:spPr/>
      <dgm:t>
        <a:bodyPr/>
        <a:lstStyle/>
        <a:p>
          <a:endParaRPr lang="en-US"/>
        </a:p>
      </dgm:t>
    </dgm:pt>
    <dgm:pt modelId="{B8C55F78-6FDB-46E3-B129-626CA183225E}">
      <dgm:prSet/>
      <dgm:spPr/>
      <dgm:t>
        <a:bodyPr/>
        <a:lstStyle/>
        <a:p>
          <a:r>
            <a:rPr lang="en-US" dirty="0"/>
            <a:t>Problem Sets Released</a:t>
          </a:r>
        </a:p>
      </dgm:t>
    </dgm:pt>
    <dgm:pt modelId="{A99C65B1-F78E-446E-8700-253C489B5A0D}" type="parTrans" cxnId="{3896D4D1-40A0-4DFF-9C6B-97DCC4E1CF75}">
      <dgm:prSet/>
      <dgm:spPr/>
      <dgm:t>
        <a:bodyPr/>
        <a:lstStyle/>
        <a:p>
          <a:endParaRPr lang="en-US"/>
        </a:p>
      </dgm:t>
    </dgm:pt>
    <dgm:pt modelId="{352E8F67-BA53-4401-B78B-954A5082039A}" type="sibTrans" cxnId="{3896D4D1-40A0-4DFF-9C6B-97DCC4E1CF75}">
      <dgm:prSet/>
      <dgm:spPr/>
      <dgm:t>
        <a:bodyPr/>
        <a:lstStyle/>
        <a:p>
          <a:endParaRPr lang="en-US"/>
        </a:p>
      </dgm:t>
    </dgm:pt>
    <dgm:pt modelId="{F49ECE02-F88D-4E89-8312-8308B65AE2D7}">
      <dgm:prSet/>
      <dgm:spPr/>
      <dgm:t>
        <a:bodyPr/>
        <a:lstStyle/>
        <a:p>
          <a:pPr>
            <a:defRPr b="1"/>
          </a:pPr>
          <a:r>
            <a:rPr lang="en-US" dirty="0"/>
            <a:t>8 Apr.</a:t>
          </a:r>
        </a:p>
      </dgm:t>
    </dgm:pt>
    <dgm:pt modelId="{71350A6E-B588-4FD2-BF62-0EB35E50284F}" type="parTrans" cxnId="{168BCC53-4F6B-4C19-AE1C-1C455DFF847C}">
      <dgm:prSet/>
      <dgm:spPr/>
      <dgm:t>
        <a:bodyPr/>
        <a:lstStyle/>
        <a:p>
          <a:endParaRPr lang="en-US"/>
        </a:p>
      </dgm:t>
    </dgm:pt>
    <dgm:pt modelId="{154927C3-35FB-481E-843F-A18610597C43}" type="sibTrans" cxnId="{168BCC53-4F6B-4C19-AE1C-1C455DFF847C}">
      <dgm:prSet/>
      <dgm:spPr/>
      <dgm:t>
        <a:bodyPr/>
        <a:lstStyle/>
        <a:p>
          <a:endParaRPr lang="en-US"/>
        </a:p>
      </dgm:t>
    </dgm:pt>
    <dgm:pt modelId="{D1E4F753-3B48-45EF-A850-418D32575437}">
      <dgm:prSet/>
      <dgm:spPr/>
      <dgm:t>
        <a:bodyPr/>
        <a:lstStyle/>
        <a:p>
          <a:r>
            <a:rPr lang="en-US" dirty="0"/>
            <a:t>Online Dispute Resolution: Round 1 (in English)</a:t>
          </a:r>
        </a:p>
        <a:p>
          <a:r>
            <a:rPr lang="en-US" dirty="0"/>
            <a:t>4:00 – 6:00 PM</a:t>
          </a:r>
        </a:p>
      </dgm:t>
    </dgm:pt>
    <dgm:pt modelId="{31D863A7-1DFE-4CB4-9AF1-6301B1FE017A}" type="parTrans" cxnId="{CCE6BDCF-B64B-4DA4-AD0C-73C6596B66F8}">
      <dgm:prSet/>
      <dgm:spPr/>
      <dgm:t>
        <a:bodyPr/>
        <a:lstStyle/>
        <a:p>
          <a:endParaRPr lang="en-US"/>
        </a:p>
      </dgm:t>
    </dgm:pt>
    <dgm:pt modelId="{D1AD6693-B2AB-4A67-9910-3F9B6C1C1402}" type="sibTrans" cxnId="{CCE6BDCF-B64B-4DA4-AD0C-73C6596B66F8}">
      <dgm:prSet/>
      <dgm:spPr/>
      <dgm:t>
        <a:bodyPr/>
        <a:lstStyle/>
        <a:p>
          <a:endParaRPr lang="en-US"/>
        </a:p>
      </dgm:t>
    </dgm:pt>
    <dgm:pt modelId="{1EF4D388-33B4-4CDD-9477-482898AD982E}">
      <dgm:prSet/>
      <dgm:spPr/>
      <dgm:t>
        <a:bodyPr/>
        <a:lstStyle/>
        <a:p>
          <a:pPr>
            <a:defRPr b="1"/>
          </a:pPr>
          <a:r>
            <a:rPr lang="en-US" dirty="0"/>
            <a:t>9 Apr.</a:t>
          </a:r>
        </a:p>
      </dgm:t>
    </dgm:pt>
    <dgm:pt modelId="{655FCAF5-A6C2-4593-9373-248CC002FF2B}" type="parTrans" cxnId="{00427BD4-DE51-4514-9D9D-012C085A3D3B}">
      <dgm:prSet/>
      <dgm:spPr/>
      <dgm:t>
        <a:bodyPr/>
        <a:lstStyle/>
        <a:p>
          <a:endParaRPr lang="en-US"/>
        </a:p>
      </dgm:t>
    </dgm:pt>
    <dgm:pt modelId="{ECE57D91-345F-4BA6-9CCD-BEF2E6306BCA}" type="sibTrans" cxnId="{00427BD4-DE51-4514-9D9D-012C085A3D3B}">
      <dgm:prSet/>
      <dgm:spPr/>
      <dgm:t>
        <a:bodyPr/>
        <a:lstStyle/>
        <a:p>
          <a:endParaRPr lang="en-US"/>
        </a:p>
      </dgm:t>
    </dgm:pt>
    <dgm:pt modelId="{E9614B11-79B8-41F9-B616-B92D9B2066D2}">
      <dgm:prSet/>
      <dgm:spPr/>
      <dgm:t>
        <a:bodyPr/>
        <a:lstStyle/>
        <a:p>
          <a:r>
            <a:rPr lang="en-US" dirty="0"/>
            <a:t>Online Dispute Resolution: Round 2 (in Spanish)</a:t>
          </a:r>
        </a:p>
        <a:p>
          <a:r>
            <a:rPr lang="en-US" dirty="0"/>
            <a:t>4:00 – 6:00 PM</a:t>
          </a:r>
        </a:p>
      </dgm:t>
    </dgm:pt>
    <dgm:pt modelId="{BFB4895B-911B-4132-A95E-A57D70036CD1}" type="parTrans" cxnId="{73455833-2661-4FD4-A0AA-D3FE458BF5EB}">
      <dgm:prSet/>
      <dgm:spPr/>
      <dgm:t>
        <a:bodyPr/>
        <a:lstStyle/>
        <a:p>
          <a:endParaRPr lang="en-US"/>
        </a:p>
      </dgm:t>
    </dgm:pt>
    <dgm:pt modelId="{5E985726-618D-49D9-B450-78E69B3F6E72}" type="sibTrans" cxnId="{73455833-2661-4FD4-A0AA-D3FE458BF5EB}">
      <dgm:prSet/>
      <dgm:spPr/>
      <dgm:t>
        <a:bodyPr/>
        <a:lstStyle/>
        <a:p>
          <a:endParaRPr lang="en-US"/>
        </a:p>
      </dgm:t>
    </dgm:pt>
    <dgm:pt modelId="{28275A14-7D62-4A12-8CDC-9D837057A124}">
      <dgm:prSet/>
      <dgm:spPr/>
      <dgm:t>
        <a:bodyPr/>
        <a:lstStyle/>
        <a:p>
          <a:pPr>
            <a:defRPr b="1"/>
          </a:pPr>
          <a:r>
            <a:rPr lang="en-US" dirty="0"/>
            <a:t>16 Apr.</a:t>
          </a:r>
        </a:p>
      </dgm:t>
    </dgm:pt>
    <dgm:pt modelId="{1586EB90-1537-47BB-B2A8-E0706C1B8D14}" type="parTrans" cxnId="{BC055C5C-5397-42B6-B20A-924560A5AC61}">
      <dgm:prSet/>
      <dgm:spPr/>
      <dgm:t>
        <a:bodyPr/>
        <a:lstStyle/>
        <a:p>
          <a:endParaRPr lang="en-US"/>
        </a:p>
      </dgm:t>
    </dgm:pt>
    <dgm:pt modelId="{C9AEEB39-E400-4706-9BB5-E7FD1CA4C326}" type="sibTrans" cxnId="{BC055C5C-5397-42B6-B20A-924560A5AC61}">
      <dgm:prSet/>
      <dgm:spPr/>
      <dgm:t>
        <a:bodyPr/>
        <a:lstStyle/>
        <a:p>
          <a:endParaRPr lang="en-US"/>
        </a:p>
      </dgm:t>
    </dgm:pt>
    <dgm:pt modelId="{4E89A6CC-9BF3-417A-BAF8-907CB923C63E}">
      <dgm:prSet/>
      <dgm:spPr/>
      <dgm:t>
        <a:bodyPr/>
        <a:lstStyle/>
        <a:p>
          <a:r>
            <a:rPr lang="en-US" dirty="0"/>
            <a:t>Final Round </a:t>
          </a:r>
        </a:p>
      </dgm:t>
    </dgm:pt>
    <dgm:pt modelId="{48D7AF33-57DD-40D4-A316-D0535297F345}" type="parTrans" cxnId="{43B02B9C-4E6B-4F53-B727-16EFF007795B}">
      <dgm:prSet/>
      <dgm:spPr/>
      <dgm:t>
        <a:bodyPr/>
        <a:lstStyle/>
        <a:p>
          <a:endParaRPr lang="en-US"/>
        </a:p>
      </dgm:t>
    </dgm:pt>
    <dgm:pt modelId="{5950EB43-30F5-48F4-B6B4-AFAE48959DF1}" type="sibTrans" cxnId="{43B02B9C-4E6B-4F53-B727-16EFF007795B}">
      <dgm:prSet/>
      <dgm:spPr/>
      <dgm:t>
        <a:bodyPr/>
        <a:lstStyle/>
        <a:p>
          <a:endParaRPr lang="en-US"/>
        </a:p>
      </dgm:t>
    </dgm:pt>
    <dgm:pt modelId="{389D8643-08BD-4433-88AB-FAEBD397B1FD}">
      <dgm:prSet/>
      <dgm:spPr/>
      <dgm:t>
        <a:bodyPr/>
        <a:lstStyle/>
        <a:p>
          <a:r>
            <a:rPr lang="en-US" dirty="0"/>
            <a:t>(1 team member speaks in English and 1 in Spanish for each of the two teams)</a:t>
          </a:r>
        </a:p>
      </dgm:t>
    </dgm:pt>
    <dgm:pt modelId="{B3B0844E-B53B-47C4-975F-61E24EF38CC3}" type="parTrans" cxnId="{EA0F0F3E-300B-4845-B8AA-BDEFF1B85A49}">
      <dgm:prSet/>
      <dgm:spPr/>
      <dgm:t>
        <a:bodyPr/>
        <a:lstStyle/>
        <a:p>
          <a:endParaRPr lang="en-US"/>
        </a:p>
      </dgm:t>
    </dgm:pt>
    <dgm:pt modelId="{53A165A8-4117-4FD5-8F87-DF51E2381F0E}" type="sibTrans" cxnId="{EA0F0F3E-300B-4845-B8AA-BDEFF1B85A49}">
      <dgm:prSet/>
      <dgm:spPr/>
      <dgm:t>
        <a:bodyPr/>
        <a:lstStyle/>
        <a:p>
          <a:endParaRPr lang="en-US"/>
        </a:p>
      </dgm:t>
    </dgm:pt>
    <dgm:pt modelId="{C4681103-AB43-4343-A4D7-6468B680EEAC}">
      <dgm:prSet/>
      <dgm:spPr/>
      <dgm:t>
        <a:bodyPr/>
        <a:lstStyle/>
        <a:p>
          <a:r>
            <a:rPr lang="en-US" dirty="0"/>
            <a:t>4:00 – 6:00 PM</a:t>
          </a:r>
        </a:p>
      </dgm:t>
    </dgm:pt>
    <dgm:pt modelId="{0EB5AB91-C8DD-4592-96DC-C09FFE8AF3CD}" type="parTrans" cxnId="{3E34CB3D-B2BF-44C7-9863-F8374F31AE42}">
      <dgm:prSet/>
      <dgm:spPr/>
      <dgm:t>
        <a:bodyPr/>
        <a:lstStyle/>
        <a:p>
          <a:endParaRPr lang="en-US"/>
        </a:p>
      </dgm:t>
    </dgm:pt>
    <dgm:pt modelId="{51BA8D42-E64F-49F9-BDB7-46B75CEEF9D8}" type="sibTrans" cxnId="{3E34CB3D-B2BF-44C7-9863-F8374F31AE42}">
      <dgm:prSet/>
      <dgm:spPr/>
      <dgm:t>
        <a:bodyPr/>
        <a:lstStyle/>
        <a:p>
          <a:endParaRPr lang="en-US"/>
        </a:p>
      </dgm:t>
    </dgm:pt>
    <dgm:pt modelId="{E12293D8-46DF-7A45-A6F4-D4F66302B1D8}" type="pres">
      <dgm:prSet presAssocID="{6E35F659-736E-42DF-A87D-DE7E9B57A695}" presName="root" presStyleCnt="0">
        <dgm:presLayoutVars>
          <dgm:chMax/>
          <dgm:chPref/>
          <dgm:animLvl val="lvl"/>
        </dgm:presLayoutVars>
      </dgm:prSet>
      <dgm:spPr/>
    </dgm:pt>
    <dgm:pt modelId="{207FC2A9-4DBA-7B42-A833-AD6B0297E4D0}" type="pres">
      <dgm:prSet presAssocID="{6E35F659-736E-42DF-A87D-DE7E9B57A695}" presName="divider" presStyleLbl="node1" presStyleIdx="0" presStyleCnt="1"/>
      <dgm:spPr/>
    </dgm:pt>
    <dgm:pt modelId="{9820E19C-910D-0348-9123-28533206D274}" type="pres">
      <dgm:prSet presAssocID="{6E35F659-736E-42DF-A87D-DE7E9B57A695}" presName="nodes" presStyleCnt="0">
        <dgm:presLayoutVars>
          <dgm:chMax/>
          <dgm:chPref/>
          <dgm:animLvl val="lvl"/>
        </dgm:presLayoutVars>
      </dgm:prSet>
      <dgm:spPr/>
    </dgm:pt>
    <dgm:pt modelId="{482D374D-DBCB-A64C-865A-7EE34DA7F234}" type="pres">
      <dgm:prSet presAssocID="{8E91935E-F52B-487B-B518-D0C9F890A738}" presName="composite" presStyleCnt="0"/>
      <dgm:spPr/>
    </dgm:pt>
    <dgm:pt modelId="{2D9FD3C9-0468-4D47-B7F2-49ADFAB3C36D}" type="pres">
      <dgm:prSet presAssocID="{8E91935E-F52B-487B-B518-D0C9F890A738}" presName="L1TextContainer" presStyleLbl="revTx" presStyleIdx="0" presStyleCnt="6">
        <dgm:presLayoutVars>
          <dgm:chMax val="1"/>
          <dgm:chPref val="1"/>
          <dgm:bulletEnabled val="1"/>
        </dgm:presLayoutVars>
      </dgm:prSet>
      <dgm:spPr/>
    </dgm:pt>
    <dgm:pt modelId="{F9CB749B-DA27-E94A-91D1-584667F70F61}" type="pres">
      <dgm:prSet presAssocID="{8E91935E-F52B-487B-B518-D0C9F890A738}" presName="L2TextContainerWrapper" presStyleCnt="0">
        <dgm:presLayoutVars>
          <dgm:chMax val="0"/>
          <dgm:chPref val="0"/>
          <dgm:bulletEnabled val="1"/>
        </dgm:presLayoutVars>
      </dgm:prSet>
      <dgm:spPr/>
    </dgm:pt>
    <dgm:pt modelId="{23E6E3C5-676D-5F49-9E70-88D81521CE9E}" type="pres">
      <dgm:prSet presAssocID="{8E91935E-F52B-487B-B518-D0C9F890A738}" presName="L2TextContainer" presStyleLbl="bgAccFollowNode1" presStyleIdx="0" presStyleCnt="6"/>
      <dgm:spPr>
        <a:solidFill>
          <a:schemeClr val="bg1">
            <a:alpha val="90000"/>
          </a:schemeClr>
        </a:solidFill>
        <a:ln>
          <a:solidFill>
            <a:schemeClr val="bg1">
              <a:alpha val="90000"/>
            </a:schemeClr>
          </a:solidFill>
        </a:ln>
      </dgm:spPr>
    </dgm:pt>
    <dgm:pt modelId="{60A28BC2-5E9C-574F-8E1A-E87EFA28686B}" type="pres">
      <dgm:prSet presAssocID="{8E91935E-F52B-487B-B518-D0C9F890A738}" presName="FlexibleEmptyPlaceHolder" presStyleCnt="0"/>
      <dgm:spPr/>
    </dgm:pt>
    <dgm:pt modelId="{87E76F0B-7659-7B46-A0CA-DC9713E20ACB}" type="pres">
      <dgm:prSet presAssocID="{8E91935E-F52B-487B-B518-D0C9F890A738}" presName="ConnectLine" presStyleLbl="alignNode1" presStyleIdx="0" presStyleCnt="6"/>
      <dgm:spPr>
        <a:solidFill>
          <a:schemeClr val="accent2">
            <a:hueOff val="0"/>
            <a:satOff val="0"/>
            <a:lumOff val="0"/>
            <a:alphaOff val="0"/>
          </a:schemeClr>
        </a:solidFill>
        <a:ln w="6350" cap="flat" cmpd="sng" algn="ctr">
          <a:solidFill>
            <a:schemeClr val="bg1"/>
          </a:solidFill>
          <a:prstDash val="dash"/>
        </a:ln>
        <a:effectLst/>
      </dgm:spPr>
    </dgm:pt>
    <dgm:pt modelId="{B817CD76-EF12-9D46-A84C-EF5A78CE784B}" type="pres">
      <dgm:prSet presAssocID="{8E91935E-F52B-487B-B518-D0C9F890A738}" presName="ConnectorPoint" presStyleLbl="fgAcc1" presStyleIdx="0" presStyleCnt="6"/>
      <dgm:spPr>
        <a:solidFill>
          <a:schemeClr val="accent2">
            <a:alpha val="90000"/>
          </a:schemeClr>
        </a:solidFill>
        <a:ln w="12700" cap="flat" cmpd="sng" algn="ctr">
          <a:noFill/>
          <a:prstDash val="solid"/>
        </a:ln>
        <a:effectLst/>
      </dgm:spPr>
    </dgm:pt>
    <dgm:pt modelId="{B455FF3C-3E47-2541-8051-6D3086521F56}" type="pres">
      <dgm:prSet presAssocID="{8E91935E-F52B-487B-B518-D0C9F890A738}" presName="EmptyPlaceHolder" presStyleCnt="0"/>
      <dgm:spPr/>
    </dgm:pt>
    <dgm:pt modelId="{6A085579-92BB-304E-8DFE-181A4A1652CD}" type="pres">
      <dgm:prSet presAssocID="{2AF342C7-3416-42DD-AE2E-C0D90B50A196}" presName="spaceBetweenRectangles" presStyleCnt="0"/>
      <dgm:spPr/>
    </dgm:pt>
    <dgm:pt modelId="{BB9EA5B5-798F-CE42-82FA-9D0CA1842129}" type="pres">
      <dgm:prSet presAssocID="{18FB8773-C793-489D-919F-B34BF5C1DEDF}" presName="composite" presStyleCnt="0"/>
      <dgm:spPr/>
    </dgm:pt>
    <dgm:pt modelId="{BE2C26DD-CABD-D94B-B19D-764EEF829858}" type="pres">
      <dgm:prSet presAssocID="{18FB8773-C793-489D-919F-B34BF5C1DEDF}" presName="L1TextContainer" presStyleLbl="revTx" presStyleIdx="1" presStyleCnt="6" custLinFactNeighborX="-42019" custLinFactNeighborY="-2813">
        <dgm:presLayoutVars>
          <dgm:chMax val="1"/>
          <dgm:chPref val="1"/>
          <dgm:bulletEnabled val="1"/>
        </dgm:presLayoutVars>
      </dgm:prSet>
      <dgm:spPr/>
    </dgm:pt>
    <dgm:pt modelId="{013E1516-CC36-BD48-B491-28E7361E5C7C}" type="pres">
      <dgm:prSet presAssocID="{18FB8773-C793-489D-919F-B34BF5C1DEDF}" presName="L2TextContainerWrapper" presStyleCnt="0">
        <dgm:presLayoutVars>
          <dgm:chMax val="0"/>
          <dgm:chPref val="0"/>
          <dgm:bulletEnabled val="1"/>
        </dgm:presLayoutVars>
      </dgm:prSet>
      <dgm:spPr/>
    </dgm:pt>
    <dgm:pt modelId="{3D9EB427-DBC2-314B-9B71-70E04F3FA2B4}" type="pres">
      <dgm:prSet presAssocID="{18FB8773-C793-489D-919F-B34BF5C1DEDF}" presName="L2TextContainer" presStyleLbl="bgAccFollowNode1" presStyleIdx="1" presStyleCnt="6" custLinFactNeighborX="-41936" custLinFactNeighborY="-2431"/>
      <dgm:spPr/>
    </dgm:pt>
    <dgm:pt modelId="{4C2607E8-587E-C545-AD55-801D5A67DAA5}" type="pres">
      <dgm:prSet presAssocID="{18FB8773-C793-489D-919F-B34BF5C1DEDF}" presName="FlexibleEmptyPlaceHolder" presStyleCnt="0"/>
      <dgm:spPr/>
    </dgm:pt>
    <dgm:pt modelId="{8E314747-980E-A64B-A64D-0AC327FC2802}" type="pres">
      <dgm:prSet presAssocID="{18FB8773-C793-489D-919F-B34BF5C1DEDF}" presName="ConnectLine" presStyleLbl="alignNode1" presStyleIdx="1" presStyleCnt="6" custLinFactX="-1000000" custLinFactNeighborX="-1073944" custLinFactNeighborY="-5607"/>
      <dgm:spPr>
        <a:solidFill>
          <a:schemeClr val="accent3">
            <a:hueOff val="0"/>
            <a:satOff val="0"/>
            <a:lumOff val="0"/>
            <a:alphaOff val="0"/>
          </a:schemeClr>
        </a:solidFill>
        <a:ln w="6350" cap="flat" cmpd="sng" algn="ctr">
          <a:solidFill>
            <a:schemeClr val="accent3">
              <a:hueOff val="0"/>
              <a:satOff val="0"/>
              <a:lumOff val="0"/>
              <a:alphaOff val="0"/>
            </a:schemeClr>
          </a:solidFill>
          <a:prstDash val="dash"/>
        </a:ln>
        <a:effectLst/>
      </dgm:spPr>
    </dgm:pt>
    <dgm:pt modelId="{0AAFB4CF-5BDC-5B4B-BCDB-E47FDEB5E60A}" type="pres">
      <dgm:prSet presAssocID="{18FB8773-C793-489D-919F-B34BF5C1DEDF}" presName="ConnectorPoint" presStyleLbl="fgAcc1" presStyleIdx="1" presStyleCnt="6" custLinFactX="-256520" custLinFactNeighborX="-300000" custLinFactNeighborY="7772"/>
      <dgm:spPr>
        <a:solidFill>
          <a:schemeClr val="lt1">
            <a:alpha val="90000"/>
            <a:hueOff val="0"/>
            <a:satOff val="0"/>
            <a:lumOff val="0"/>
            <a:alphaOff val="0"/>
          </a:schemeClr>
        </a:solidFill>
        <a:ln w="12700" cap="flat" cmpd="sng" algn="ctr">
          <a:noFill/>
          <a:prstDash val="solid"/>
        </a:ln>
        <a:effectLst/>
      </dgm:spPr>
    </dgm:pt>
    <dgm:pt modelId="{9F003B7E-8283-4042-A29A-F194A5FADA2B}" type="pres">
      <dgm:prSet presAssocID="{18FB8773-C793-489D-919F-B34BF5C1DEDF}" presName="EmptyPlaceHolder" presStyleCnt="0"/>
      <dgm:spPr/>
    </dgm:pt>
    <dgm:pt modelId="{D4819945-457C-5B49-B1CA-A9D4E724B3C8}" type="pres">
      <dgm:prSet presAssocID="{7A5D5EE9-29A4-4D99-A192-A52D67B77AF6}" presName="spaceBetweenRectangles" presStyleCnt="0"/>
      <dgm:spPr/>
    </dgm:pt>
    <dgm:pt modelId="{21EC1729-88C8-8F4B-9CEE-3DCA99C3F12E}" type="pres">
      <dgm:prSet presAssocID="{69C1E48F-7095-4FDC-8E8D-E5CA4D771FF8}" presName="composite" presStyleCnt="0"/>
      <dgm:spPr/>
    </dgm:pt>
    <dgm:pt modelId="{F74E8332-E4C0-CB44-906B-80409F896DCD}" type="pres">
      <dgm:prSet presAssocID="{69C1E48F-7095-4FDC-8E8D-E5CA4D771FF8}" presName="L1TextContainer" presStyleLbl="revTx" presStyleIdx="2" presStyleCnt="6" custScaleY="94082" custLinFactNeighborX="-47043" custLinFactNeighborY="1407">
        <dgm:presLayoutVars>
          <dgm:chMax val="1"/>
          <dgm:chPref val="1"/>
          <dgm:bulletEnabled val="1"/>
        </dgm:presLayoutVars>
      </dgm:prSet>
      <dgm:spPr/>
    </dgm:pt>
    <dgm:pt modelId="{33FC58FD-5016-0E4F-89A8-4020FEDD0FA2}" type="pres">
      <dgm:prSet presAssocID="{69C1E48F-7095-4FDC-8E8D-E5CA4D771FF8}" presName="L2TextContainerWrapper" presStyleCnt="0">
        <dgm:presLayoutVars>
          <dgm:chMax val="0"/>
          <dgm:chPref val="0"/>
          <dgm:bulletEnabled val="1"/>
        </dgm:presLayoutVars>
      </dgm:prSet>
      <dgm:spPr/>
    </dgm:pt>
    <dgm:pt modelId="{0BF00FD9-8EA0-AB4B-AFF9-026E4B68F3D1}" type="pres">
      <dgm:prSet presAssocID="{69C1E48F-7095-4FDC-8E8D-E5CA4D771FF8}" presName="L2TextContainer" presStyleLbl="bgAccFollowNode1" presStyleIdx="2" presStyleCnt="6" custLinFactNeighborX="-70585" custLinFactNeighborY="-80913"/>
      <dgm:spPr/>
    </dgm:pt>
    <dgm:pt modelId="{6B7BE92C-D9C2-8546-9454-60039211EDF8}" type="pres">
      <dgm:prSet presAssocID="{69C1E48F-7095-4FDC-8E8D-E5CA4D771FF8}" presName="FlexibleEmptyPlaceHolder" presStyleCnt="0"/>
      <dgm:spPr/>
    </dgm:pt>
    <dgm:pt modelId="{86407542-5662-584F-B30E-88A39438F6FB}" type="pres">
      <dgm:prSet presAssocID="{69C1E48F-7095-4FDC-8E8D-E5CA4D771FF8}" presName="ConnectLine" presStyleLbl="alignNode1" presStyleIdx="2" presStyleCnt="6" custFlipHor="0" custSzX="579956" custScaleY="167381" custLinFactX="-1700000" custLinFactNeighborX="-1772114" custLinFactNeighborY="-36667"/>
      <dgm:spPr>
        <a:solidFill>
          <a:schemeClr val="accent4">
            <a:hueOff val="0"/>
            <a:satOff val="0"/>
            <a:lumOff val="0"/>
            <a:alphaOff val="0"/>
          </a:schemeClr>
        </a:solidFill>
        <a:ln w="6350" cap="flat" cmpd="sng" algn="ctr">
          <a:solidFill>
            <a:schemeClr val="accent4">
              <a:hueOff val="0"/>
              <a:satOff val="0"/>
              <a:lumOff val="0"/>
              <a:alphaOff val="0"/>
            </a:schemeClr>
          </a:solidFill>
          <a:prstDash val="dash"/>
        </a:ln>
        <a:effectLst/>
      </dgm:spPr>
    </dgm:pt>
    <dgm:pt modelId="{787FC50A-31AF-F942-B287-76DA782316C4}" type="pres">
      <dgm:prSet presAssocID="{69C1E48F-7095-4FDC-8E8D-E5CA4D771FF8}" presName="ConnectorPoint" presStyleLbl="fgAcc1" presStyleIdx="2" presStyleCnt="6" custLinFactX="-312218" custLinFactNeighborX="-400000"/>
      <dgm:spPr>
        <a:solidFill>
          <a:schemeClr val="lt1">
            <a:alpha val="90000"/>
            <a:hueOff val="0"/>
            <a:satOff val="0"/>
            <a:lumOff val="0"/>
            <a:alphaOff val="0"/>
          </a:schemeClr>
        </a:solidFill>
        <a:ln w="12700" cap="flat" cmpd="sng" algn="ctr">
          <a:noFill/>
          <a:prstDash val="solid"/>
        </a:ln>
        <a:effectLst/>
      </dgm:spPr>
    </dgm:pt>
    <dgm:pt modelId="{F4894D24-6B3A-FE43-9ECD-C796D265B356}" type="pres">
      <dgm:prSet presAssocID="{69C1E48F-7095-4FDC-8E8D-E5CA4D771FF8}" presName="EmptyPlaceHolder" presStyleCnt="0"/>
      <dgm:spPr/>
    </dgm:pt>
    <dgm:pt modelId="{0E26E247-3C58-7340-815A-A353066E7115}" type="pres">
      <dgm:prSet presAssocID="{EABC9CD4-E9CD-4F47-B1A9-279483AB20FA}" presName="spaceBetweenRectangles" presStyleCnt="0"/>
      <dgm:spPr/>
    </dgm:pt>
    <dgm:pt modelId="{96902236-A6D6-1E4A-902D-50F2601A9415}" type="pres">
      <dgm:prSet presAssocID="{F49ECE02-F88D-4E89-8312-8308B65AE2D7}" presName="composite" presStyleCnt="0"/>
      <dgm:spPr/>
    </dgm:pt>
    <dgm:pt modelId="{FA6F81D7-5E62-9346-A824-5A7CD3885878}" type="pres">
      <dgm:prSet presAssocID="{F49ECE02-F88D-4E89-8312-8308B65AE2D7}" presName="L1TextContainer" presStyleLbl="revTx" presStyleIdx="3" presStyleCnt="6" custScaleX="61741" custScaleY="38365" custLinFactNeighborX="12788" custLinFactNeighborY="26249">
        <dgm:presLayoutVars>
          <dgm:chMax val="1"/>
          <dgm:chPref val="1"/>
          <dgm:bulletEnabled val="1"/>
        </dgm:presLayoutVars>
      </dgm:prSet>
      <dgm:spPr/>
    </dgm:pt>
    <dgm:pt modelId="{B48001A4-CD14-0340-858C-EBEF8E0AA435}" type="pres">
      <dgm:prSet presAssocID="{F49ECE02-F88D-4E89-8312-8308B65AE2D7}" presName="L2TextContainerWrapper" presStyleCnt="0">
        <dgm:presLayoutVars>
          <dgm:chMax val="0"/>
          <dgm:chPref val="0"/>
          <dgm:bulletEnabled val="1"/>
        </dgm:presLayoutVars>
      </dgm:prSet>
      <dgm:spPr/>
    </dgm:pt>
    <dgm:pt modelId="{696198E6-7247-C64C-A585-F11351C82C3D}" type="pres">
      <dgm:prSet presAssocID="{F49ECE02-F88D-4E89-8312-8308B65AE2D7}" presName="L2TextContainer" presStyleLbl="bgAccFollowNode1" presStyleIdx="3" presStyleCnt="6" custLinFactNeighborX="-20345" custLinFactNeighborY="4102"/>
      <dgm:spPr/>
    </dgm:pt>
    <dgm:pt modelId="{CB5880A1-C551-C242-BDC9-BB3D43529798}" type="pres">
      <dgm:prSet presAssocID="{F49ECE02-F88D-4E89-8312-8308B65AE2D7}" presName="FlexibleEmptyPlaceHolder" presStyleCnt="0"/>
      <dgm:spPr/>
    </dgm:pt>
    <dgm:pt modelId="{77004E86-8F01-C04D-95C4-A069265E75E5}" type="pres">
      <dgm:prSet presAssocID="{F49ECE02-F88D-4E89-8312-8308B65AE2D7}" presName="ConnectLine" presStyleLbl="alignNode1" presStyleIdx="3" presStyleCnt="6" custFlipHor="1" custSzX="714588" custScaleY="108823" custLinFactX="-200000" custLinFactNeighborX="-242757"/>
      <dgm:spPr>
        <a:solidFill>
          <a:schemeClr val="accent5">
            <a:hueOff val="0"/>
            <a:satOff val="0"/>
            <a:lumOff val="0"/>
            <a:alphaOff val="0"/>
          </a:schemeClr>
        </a:solidFill>
        <a:ln w="6350" cap="flat" cmpd="sng" algn="ctr">
          <a:solidFill>
            <a:schemeClr val="accent5">
              <a:hueOff val="0"/>
              <a:satOff val="0"/>
              <a:lumOff val="0"/>
              <a:alphaOff val="0"/>
            </a:schemeClr>
          </a:solidFill>
          <a:prstDash val="dash"/>
        </a:ln>
        <a:effectLst/>
      </dgm:spPr>
    </dgm:pt>
    <dgm:pt modelId="{A7DCB905-EEF8-2E46-8BDB-7647B7535C66}" type="pres">
      <dgm:prSet presAssocID="{F49ECE02-F88D-4E89-8312-8308B65AE2D7}" presName="ConnectorPoint" presStyleLbl="fgAcc1" presStyleIdx="3" presStyleCnt="6" custLinFactX="90773" custLinFactNeighborX="100000" custLinFactNeighborY="-20668"/>
      <dgm:spPr>
        <a:solidFill>
          <a:schemeClr val="lt1">
            <a:alpha val="90000"/>
            <a:hueOff val="0"/>
            <a:satOff val="0"/>
            <a:lumOff val="0"/>
            <a:alphaOff val="0"/>
          </a:schemeClr>
        </a:solidFill>
        <a:ln w="12700" cap="flat" cmpd="sng" algn="ctr">
          <a:noFill/>
          <a:prstDash val="solid"/>
        </a:ln>
        <a:effectLst/>
      </dgm:spPr>
    </dgm:pt>
    <dgm:pt modelId="{6B7EF32D-B135-354D-B64E-C0AF47D5633B}" type="pres">
      <dgm:prSet presAssocID="{F49ECE02-F88D-4E89-8312-8308B65AE2D7}" presName="EmptyPlaceHolder" presStyleCnt="0"/>
      <dgm:spPr/>
    </dgm:pt>
    <dgm:pt modelId="{2633B792-3429-2A41-BC25-D77FDD3244CA}" type="pres">
      <dgm:prSet presAssocID="{154927C3-35FB-481E-843F-A18610597C43}" presName="spaceBetweenRectangles" presStyleCnt="0"/>
      <dgm:spPr/>
    </dgm:pt>
    <dgm:pt modelId="{0BDEE51B-EA69-4143-A14D-4FF0A68D4607}" type="pres">
      <dgm:prSet presAssocID="{1EF4D388-33B4-4CDD-9477-482898AD982E}" presName="composite" presStyleCnt="0"/>
      <dgm:spPr/>
    </dgm:pt>
    <dgm:pt modelId="{AACE647F-7A72-AA47-AF31-5C79419E48DF}" type="pres">
      <dgm:prSet presAssocID="{1EF4D388-33B4-4CDD-9477-482898AD982E}" presName="L1TextContainer" presStyleLbl="revTx" presStyleIdx="4" presStyleCnt="6">
        <dgm:presLayoutVars>
          <dgm:chMax val="1"/>
          <dgm:chPref val="1"/>
          <dgm:bulletEnabled val="1"/>
        </dgm:presLayoutVars>
      </dgm:prSet>
      <dgm:spPr/>
    </dgm:pt>
    <dgm:pt modelId="{754395CF-C033-7740-AC52-71EF8B2C17DC}" type="pres">
      <dgm:prSet presAssocID="{1EF4D388-33B4-4CDD-9477-482898AD982E}" presName="L2TextContainerWrapper" presStyleCnt="0">
        <dgm:presLayoutVars>
          <dgm:chMax val="0"/>
          <dgm:chPref val="0"/>
          <dgm:bulletEnabled val="1"/>
        </dgm:presLayoutVars>
      </dgm:prSet>
      <dgm:spPr/>
    </dgm:pt>
    <dgm:pt modelId="{2C4F1C63-A53B-0344-A921-8B55AD2D7EDD}" type="pres">
      <dgm:prSet presAssocID="{1EF4D388-33B4-4CDD-9477-482898AD982E}" presName="L2TextContainer" presStyleLbl="bgAccFollowNode1" presStyleIdx="4" presStyleCnt="6" custLinFactNeighborX="19515" custLinFactNeighborY="268"/>
      <dgm:spPr/>
    </dgm:pt>
    <dgm:pt modelId="{5CC383BD-1206-2540-BCC5-C5569592ADA4}" type="pres">
      <dgm:prSet presAssocID="{1EF4D388-33B4-4CDD-9477-482898AD982E}" presName="FlexibleEmptyPlaceHolder" presStyleCnt="0"/>
      <dgm:spPr/>
    </dgm:pt>
    <dgm:pt modelId="{FCED7BC9-515A-024A-903F-2C855D38C251}" type="pres">
      <dgm:prSet presAssocID="{1EF4D388-33B4-4CDD-9477-482898AD982E}" presName="ConnectLine" presStyleLbl="alignNode1" presStyleIdx="4" presStyleCnt="6"/>
      <dgm:spPr>
        <a:solidFill>
          <a:schemeClr val="accent6">
            <a:hueOff val="0"/>
            <a:satOff val="0"/>
            <a:lumOff val="0"/>
            <a:alphaOff val="0"/>
          </a:schemeClr>
        </a:solidFill>
        <a:ln w="6350" cap="flat" cmpd="sng" algn="ctr">
          <a:solidFill>
            <a:schemeClr val="accent6">
              <a:hueOff val="0"/>
              <a:satOff val="0"/>
              <a:lumOff val="0"/>
              <a:alphaOff val="0"/>
            </a:schemeClr>
          </a:solidFill>
          <a:prstDash val="dash"/>
        </a:ln>
        <a:effectLst/>
      </dgm:spPr>
    </dgm:pt>
    <dgm:pt modelId="{9536A6FC-9086-614E-8DD4-A91A2C0F853D}" type="pres">
      <dgm:prSet presAssocID="{1EF4D388-33B4-4CDD-9477-482898AD982E}" presName="ConnectorPoint" presStyleLbl="fgAcc1" presStyleIdx="4" presStyleCnt="6"/>
      <dgm:spPr>
        <a:solidFill>
          <a:schemeClr val="lt1">
            <a:alpha val="90000"/>
            <a:hueOff val="0"/>
            <a:satOff val="0"/>
            <a:lumOff val="0"/>
            <a:alphaOff val="0"/>
          </a:schemeClr>
        </a:solidFill>
        <a:ln w="12700" cap="flat" cmpd="sng" algn="ctr">
          <a:noFill/>
          <a:prstDash val="solid"/>
        </a:ln>
        <a:effectLst/>
      </dgm:spPr>
    </dgm:pt>
    <dgm:pt modelId="{777F07DC-F517-534E-A488-8FC309DB8C8D}" type="pres">
      <dgm:prSet presAssocID="{1EF4D388-33B4-4CDD-9477-482898AD982E}" presName="EmptyPlaceHolder" presStyleCnt="0"/>
      <dgm:spPr/>
    </dgm:pt>
    <dgm:pt modelId="{DD3B4DD0-5851-164D-9303-EDC28245336D}" type="pres">
      <dgm:prSet presAssocID="{ECE57D91-345F-4BA6-9CCD-BEF2E6306BCA}" presName="spaceBetweenRectangles" presStyleCnt="0"/>
      <dgm:spPr/>
    </dgm:pt>
    <dgm:pt modelId="{BAB4F6D4-A03E-0747-9718-757720974283}" type="pres">
      <dgm:prSet presAssocID="{28275A14-7D62-4A12-8CDC-9D837057A124}" presName="composite" presStyleCnt="0"/>
      <dgm:spPr/>
    </dgm:pt>
    <dgm:pt modelId="{50F5B8EF-C94C-1145-8DEC-EC83DEBC4E3C}" type="pres">
      <dgm:prSet presAssocID="{28275A14-7D62-4A12-8CDC-9D837057A124}" presName="L1TextContainer" presStyleLbl="revTx" presStyleIdx="5" presStyleCnt="6">
        <dgm:presLayoutVars>
          <dgm:chMax val="1"/>
          <dgm:chPref val="1"/>
          <dgm:bulletEnabled val="1"/>
        </dgm:presLayoutVars>
      </dgm:prSet>
      <dgm:spPr/>
    </dgm:pt>
    <dgm:pt modelId="{ECCB6E58-38BC-B544-BD9B-E6A0CE3223FD}" type="pres">
      <dgm:prSet presAssocID="{28275A14-7D62-4A12-8CDC-9D837057A124}" presName="L2TextContainerWrapper" presStyleCnt="0">
        <dgm:presLayoutVars>
          <dgm:chMax val="0"/>
          <dgm:chPref val="0"/>
          <dgm:bulletEnabled val="1"/>
        </dgm:presLayoutVars>
      </dgm:prSet>
      <dgm:spPr/>
    </dgm:pt>
    <dgm:pt modelId="{6820682E-192E-E745-BF74-049B2D49B749}" type="pres">
      <dgm:prSet presAssocID="{28275A14-7D62-4A12-8CDC-9D837057A124}" presName="L2TextContainer" presStyleLbl="bgAccFollowNode1" presStyleIdx="5" presStyleCnt="6"/>
      <dgm:spPr/>
    </dgm:pt>
    <dgm:pt modelId="{A89DABBC-70DD-8F4B-B74A-F7C61D266D32}" type="pres">
      <dgm:prSet presAssocID="{28275A14-7D62-4A12-8CDC-9D837057A124}" presName="FlexibleEmptyPlaceHolder" presStyleCnt="0"/>
      <dgm:spPr/>
    </dgm:pt>
    <dgm:pt modelId="{94B6BB5F-BB76-A746-9E56-0918F7973525}" type="pres">
      <dgm:prSet presAssocID="{28275A14-7D62-4A12-8CDC-9D837057A124}" presName="ConnectLine" presStyleLbl="alignNode1" presStyleIdx="5" presStyleCnt="6"/>
      <dgm:spPr>
        <a:solidFill>
          <a:schemeClr val="accent2">
            <a:hueOff val="0"/>
            <a:satOff val="0"/>
            <a:lumOff val="0"/>
            <a:alphaOff val="0"/>
          </a:schemeClr>
        </a:solidFill>
        <a:ln w="6350" cap="flat" cmpd="sng" algn="ctr">
          <a:solidFill>
            <a:schemeClr val="accent2">
              <a:hueOff val="0"/>
              <a:satOff val="0"/>
              <a:lumOff val="0"/>
              <a:alphaOff val="0"/>
            </a:schemeClr>
          </a:solidFill>
          <a:prstDash val="dash"/>
        </a:ln>
        <a:effectLst/>
      </dgm:spPr>
    </dgm:pt>
    <dgm:pt modelId="{0BC95A81-CCE2-1E47-BAD2-2AD86CA260CD}" type="pres">
      <dgm:prSet presAssocID="{28275A14-7D62-4A12-8CDC-9D837057A124}" presName="ConnectorPoint" presStyleLbl="fgAcc1" presStyleIdx="5" presStyleCnt="6"/>
      <dgm:spPr>
        <a:solidFill>
          <a:schemeClr val="lt1">
            <a:alpha val="90000"/>
            <a:hueOff val="0"/>
            <a:satOff val="0"/>
            <a:lumOff val="0"/>
            <a:alphaOff val="0"/>
          </a:schemeClr>
        </a:solidFill>
        <a:ln w="12700" cap="flat" cmpd="sng" algn="ctr">
          <a:noFill/>
          <a:prstDash val="solid"/>
        </a:ln>
        <a:effectLst/>
      </dgm:spPr>
    </dgm:pt>
    <dgm:pt modelId="{AE457FBD-022D-F649-A770-6AF4AA88D657}" type="pres">
      <dgm:prSet presAssocID="{28275A14-7D62-4A12-8CDC-9D837057A124}" presName="EmptyPlaceHolder" presStyleCnt="0"/>
      <dgm:spPr/>
    </dgm:pt>
  </dgm:ptLst>
  <dgm:cxnLst>
    <dgm:cxn modelId="{5A8D4C06-3B99-4AAF-B169-B3E2BD21CB96}" srcId="{58CC01E2-0DD9-4C22-879B-240CB5C08AB1}" destId="{176B5D7D-3F33-42BD-9B5D-142B705FABF6}" srcOrd="1" destOrd="0" parTransId="{914F22A0-063C-465F-8DC2-647DA6B7E466}" sibTransId="{7C466208-B5DA-4CE1-89C2-C40DAE9828A5}"/>
    <dgm:cxn modelId="{1466A812-3EF1-E744-AD6F-6B3D266A7401}" type="presOf" srcId="{58CC01E2-0DD9-4C22-879B-240CB5C08AB1}" destId="{3D9EB427-DBC2-314B-9B71-70E04F3FA2B4}" srcOrd="0" destOrd="0" presId="urn:microsoft.com/office/officeart/2017/3/layout/HorizontalPathTimeline"/>
    <dgm:cxn modelId="{D0449520-6DF9-433B-9BDF-9806958F1C9A}" srcId="{18FB8773-C793-489D-919F-B34BF5C1DEDF}" destId="{58CC01E2-0DD9-4C22-879B-240CB5C08AB1}" srcOrd="0" destOrd="0" parTransId="{CB3E3770-412E-4820-A22F-C98BA188D0E9}" sibTransId="{7CB19955-47DC-4CFB-8B84-8C0B2D55D4A7}"/>
    <dgm:cxn modelId="{69DC1328-2105-4658-AB7B-E92E46F868B3}" srcId="{6E35F659-736E-42DF-A87D-DE7E9B57A695}" destId="{69C1E48F-7095-4FDC-8E8D-E5CA4D771FF8}" srcOrd="2" destOrd="0" parTransId="{A99CC55E-BD86-478C-BB4C-F3954C54BFA2}" sibTransId="{EABC9CD4-E9CD-4F47-B1A9-279483AB20FA}"/>
    <dgm:cxn modelId="{784F4F30-CB7B-A447-9BF9-6600610C8BD6}" type="presOf" srcId="{389D8643-08BD-4433-88AB-FAEBD397B1FD}" destId="{6820682E-192E-E745-BF74-049B2D49B749}" srcOrd="0" destOrd="1" presId="urn:microsoft.com/office/officeart/2017/3/layout/HorizontalPathTimeline"/>
    <dgm:cxn modelId="{73455833-2661-4FD4-A0AA-D3FE458BF5EB}" srcId="{1EF4D388-33B4-4CDD-9477-482898AD982E}" destId="{E9614B11-79B8-41F9-B616-B92D9B2066D2}" srcOrd="0" destOrd="0" parTransId="{BFB4895B-911B-4132-A95E-A57D70036CD1}" sibTransId="{5E985726-618D-49D9-B450-78E69B3F6E72}"/>
    <dgm:cxn modelId="{C0A6B934-CE09-0048-80F4-9B0038DF69BC}" type="presOf" srcId="{1EF4D388-33B4-4CDD-9477-482898AD982E}" destId="{AACE647F-7A72-AA47-AF31-5C79419E48DF}" srcOrd="0" destOrd="0" presId="urn:microsoft.com/office/officeart/2017/3/layout/HorizontalPathTimeline"/>
    <dgm:cxn modelId="{9D1E8B35-98C6-FA47-826B-FC9A8A957539}" type="presOf" srcId="{18FB8773-C793-489D-919F-B34BF5C1DEDF}" destId="{BE2C26DD-CABD-D94B-B19D-764EEF829858}" srcOrd="0" destOrd="0" presId="urn:microsoft.com/office/officeart/2017/3/layout/HorizontalPathTimeline"/>
    <dgm:cxn modelId="{FB6C0A36-A808-FE47-81D3-80BD23A32141}" type="presOf" srcId="{5AF7CDA5-8C27-49A7-B0D5-2D7DFCE26F0D}" destId="{3D9EB427-DBC2-314B-9B71-70E04F3FA2B4}" srcOrd="0" destOrd="1" presId="urn:microsoft.com/office/officeart/2017/3/layout/HorizontalPathTimeline"/>
    <dgm:cxn modelId="{3E34CB3D-B2BF-44C7-9863-F8374F31AE42}" srcId="{28275A14-7D62-4A12-8CDC-9D837057A124}" destId="{C4681103-AB43-4343-A4D7-6468B680EEAC}" srcOrd="1" destOrd="0" parTransId="{0EB5AB91-C8DD-4592-96DC-C09FFE8AF3CD}" sibTransId="{51BA8D42-E64F-49F9-BDB7-46B75CEEF9D8}"/>
    <dgm:cxn modelId="{EA0F0F3E-300B-4845-B8AA-BDEFF1B85A49}" srcId="{4E89A6CC-9BF3-417A-BAF8-907CB923C63E}" destId="{389D8643-08BD-4433-88AB-FAEBD397B1FD}" srcOrd="0" destOrd="0" parTransId="{B3B0844E-B53B-47C4-975F-61E24EF38CC3}" sibTransId="{53A165A8-4117-4FD5-8F87-DF51E2381F0E}"/>
    <dgm:cxn modelId="{BC055C5C-5397-42B6-B20A-924560A5AC61}" srcId="{6E35F659-736E-42DF-A87D-DE7E9B57A695}" destId="{28275A14-7D62-4A12-8CDC-9D837057A124}" srcOrd="5" destOrd="0" parTransId="{1586EB90-1537-47BB-B2A8-E0706C1B8D14}" sibTransId="{C9AEEB39-E400-4706-9BB5-E7FD1CA4C326}"/>
    <dgm:cxn modelId="{95F3505F-354A-4B65-A1B0-6D2E45909F56}" type="presOf" srcId="{C4681103-AB43-4343-A4D7-6468B680EEAC}" destId="{6820682E-192E-E745-BF74-049B2D49B749}" srcOrd="0" destOrd="2" presId="urn:microsoft.com/office/officeart/2017/3/layout/HorizontalPathTimeline"/>
    <dgm:cxn modelId="{814B4843-15DE-0F46-80EA-F14A878521DC}" type="presOf" srcId="{6E35F659-736E-42DF-A87D-DE7E9B57A695}" destId="{E12293D8-46DF-7A45-A6F4-D4F66302B1D8}" srcOrd="0" destOrd="0" presId="urn:microsoft.com/office/officeart/2017/3/layout/HorizontalPathTimeline"/>
    <dgm:cxn modelId="{7FDFAD47-E362-49E3-BB34-D2A658355625}" srcId="{6E35F659-736E-42DF-A87D-DE7E9B57A695}" destId="{18FB8773-C793-489D-919F-B34BF5C1DEDF}" srcOrd="1" destOrd="0" parTransId="{85F15C30-8A5B-4484-BDCE-56BD1A0F7269}" sibTransId="{7A5D5EE9-29A4-4D99-A192-A52D67B77AF6}"/>
    <dgm:cxn modelId="{168BCC53-4F6B-4C19-AE1C-1C455DFF847C}" srcId="{6E35F659-736E-42DF-A87D-DE7E9B57A695}" destId="{F49ECE02-F88D-4E89-8312-8308B65AE2D7}" srcOrd="3" destOrd="0" parTransId="{71350A6E-B588-4FD2-BF62-0EB35E50284F}" sibTransId="{154927C3-35FB-481E-843F-A18610597C43}"/>
    <dgm:cxn modelId="{32CC038D-B009-BE4C-B1C6-EE9FD02F2945}" type="presOf" srcId="{176B5D7D-3F33-42BD-9B5D-142B705FABF6}" destId="{3D9EB427-DBC2-314B-9B71-70E04F3FA2B4}" srcOrd="0" destOrd="2" presId="urn:microsoft.com/office/officeart/2017/3/layout/HorizontalPathTimeline"/>
    <dgm:cxn modelId="{43B02B9C-4E6B-4F53-B727-16EFF007795B}" srcId="{28275A14-7D62-4A12-8CDC-9D837057A124}" destId="{4E89A6CC-9BF3-417A-BAF8-907CB923C63E}" srcOrd="0" destOrd="0" parTransId="{48D7AF33-57DD-40D4-A316-D0535297F345}" sibTransId="{5950EB43-30F5-48F4-B6B4-AFAE48959DF1}"/>
    <dgm:cxn modelId="{F6B26CB0-4947-417C-846F-0FCE6D86259C}" srcId="{6E35F659-736E-42DF-A87D-DE7E9B57A695}" destId="{8E91935E-F52B-487B-B518-D0C9F890A738}" srcOrd="0" destOrd="0" parTransId="{949575F1-25AA-4BD0-9495-D008DBB49749}" sibTransId="{2AF342C7-3416-42DD-AE2E-C0D90B50A196}"/>
    <dgm:cxn modelId="{18978BB1-98B9-2741-B7E3-2FAF43368947}" type="presOf" srcId="{D1E4F753-3B48-45EF-A850-418D32575437}" destId="{696198E6-7247-C64C-A585-F11351C82C3D}" srcOrd="0" destOrd="0" presId="urn:microsoft.com/office/officeart/2017/3/layout/HorizontalPathTimeline"/>
    <dgm:cxn modelId="{35ADAABA-1DC1-7646-9C4B-78F10EF666B0}" type="presOf" srcId="{69C1E48F-7095-4FDC-8E8D-E5CA4D771FF8}" destId="{F74E8332-E4C0-CB44-906B-80409F896DCD}" srcOrd="0" destOrd="0" presId="urn:microsoft.com/office/officeart/2017/3/layout/HorizontalPathTimeline"/>
    <dgm:cxn modelId="{CAF1E8BD-6608-4541-BC67-D31A90E19D98}" type="presOf" srcId="{F49ECE02-F88D-4E89-8312-8308B65AE2D7}" destId="{FA6F81D7-5E62-9346-A824-5A7CD3885878}" srcOrd="0" destOrd="0" presId="urn:microsoft.com/office/officeart/2017/3/layout/HorizontalPathTimeline"/>
    <dgm:cxn modelId="{8581D9C4-EA49-DE49-88F9-E80B6FB467AE}" type="presOf" srcId="{8E91935E-F52B-487B-B518-D0C9F890A738}" destId="{2D9FD3C9-0468-4D47-B7F2-49ADFAB3C36D}" srcOrd="0" destOrd="0" presId="urn:microsoft.com/office/officeart/2017/3/layout/HorizontalPathTimeline"/>
    <dgm:cxn modelId="{CCE6BDCF-B64B-4DA4-AD0C-73C6596B66F8}" srcId="{F49ECE02-F88D-4E89-8312-8308B65AE2D7}" destId="{D1E4F753-3B48-45EF-A850-418D32575437}" srcOrd="0" destOrd="0" parTransId="{31D863A7-1DFE-4CB4-9AF1-6301B1FE017A}" sibTransId="{D1AD6693-B2AB-4A67-9910-3F9B6C1C1402}"/>
    <dgm:cxn modelId="{4AA71DD0-AC8C-4294-B7CD-17CAFF82570B}" srcId="{58CC01E2-0DD9-4C22-879B-240CB5C08AB1}" destId="{5AF7CDA5-8C27-49A7-B0D5-2D7DFCE26F0D}" srcOrd="0" destOrd="0" parTransId="{45835F36-CB21-48DA-B995-C8DC3381D107}" sibTransId="{9AE09BB4-DD10-4B31-8B19-C851CC861251}"/>
    <dgm:cxn modelId="{3896D4D1-40A0-4DFF-9C6B-97DCC4E1CF75}" srcId="{69C1E48F-7095-4FDC-8E8D-E5CA4D771FF8}" destId="{B8C55F78-6FDB-46E3-B129-626CA183225E}" srcOrd="0" destOrd="0" parTransId="{A99C65B1-F78E-446E-8700-253C489B5A0D}" sibTransId="{352E8F67-BA53-4401-B78B-954A5082039A}"/>
    <dgm:cxn modelId="{00427BD4-DE51-4514-9D9D-012C085A3D3B}" srcId="{6E35F659-736E-42DF-A87D-DE7E9B57A695}" destId="{1EF4D388-33B4-4CDD-9477-482898AD982E}" srcOrd="4" destOrd="0" parTransId="{655FCAF5-A6C2-4593-9373-248CC002FF2B}" sibTransId="{ECE57D91-345F-4BA6-9CCD-BEF2E6306BCA}"/>
    <dgm:cxn modelId="{55CF4EE1-B97D-7940-8A29-2BFFFBAD15A9}" type="presOf" srcId="{E9614B11-79B8-41F9-B616-B92D9B2066D2}" destId="{2C4F1C63-A53B-0344-A921-8B55AD2D7EDD}" srcOrd="0" destOrd="0" presId="urn:microsoft.com/office/officeart/2017/3/layout/HorizontalPathTimeline"/>
    <dgm:cxn modelId="{74CC10F8-AD60-7940-BC18-9CB805EB050B}" type="presOf" srcId="{28275A14-7D62-4A12-8CDC-9D837057A124}" destId="{50F5B8EF-C94C-1145-8DEC-EC83DEBC4E3C}" srcOrd="0" destOrd="0" presId="urn:microsoft.com/office/officeart/2017/3/layout/HorizontalPathTimeline"/>
    <dgm:cxn modelId="{A9A581F8-7659-6E4A-9C44-11266ED2AF82}" type="presOf" srcId="{4E89A6CC-9BF3-417A-BAF8-907CB923C63E}" destId="{6820682E-192E-E745-BF74-049B2D49B749}" srcOrd="0" destOrd="0" presId="urn:microsoft.com/office/officeart/2017/3/layout/HorizontalPathTimeline"/>
    <dgm:cxn modelId="{D9197CF9-C9F9-9848-8212-5BE3070EB22D}" type="presOf" srcId="{B8C55F78-6FDB-46E3-B129-626CA183225E}" destId="{0BF00FD9-8EA0-AB4B-AFF9-026E4B68F3D1}" srcOrd="0" destOrd="0" presId="urn:microsoft.com/office/officeart/2017/3/layout/HorizontalPathTimeline"/>
    <dgm:cxn modelId="{4FC0A183-5329-4E43-A189-A1AC2313B1F4}" type="presParOf" srcId="{E12293D8-46DF-7A45-A6F4-D4F66302B1D8}" destId="{207FC2A9-4DBA-7B42-A833-AD6B0297E4D0}" srcOrd="0" destOrd="0" presId="urn:microsoft.com/office/officeart/2017/3/layout/HorizontalPathTimeline"/>
    <dgm:cxn modelId="{FA5F104F-0738-A641-B13B-6C2958367CE9}" type="presParOf" srcId="{E12293D8-46DF-7A45-A6F4-D4F66302B1D8}" destId="{9820E19C-910D-0348-9123-28533206D274}" srcOrd="1" destOrd="0" presId="urn:microsoft.com/office/officeart/2017/3/layout/HorizontalPathTimeline"/>
    <dgm:cxn modelId="{E4BC9C7F-BB97-0846-9518-BED8A5744523}" type="presParOf" srcId="{9820E19C-910D-0348-9123-28533206D274}" destId="{482D374D-DBCB-A64C-865A-7EE34DA7F234}" srcOrd="0" destOrd="0" presId="urn:microsoft.com/office/officeart/2017/3/layout/HorizontalPathTimeline"/>
    <dgm:cxn modelId="{2745E76C-5F44-5541-93C1-B4FDEB238B59}" type="presParOf" srcId="{482D374D-DBCB-A64C-865A-7EE34DA7F234}" destId="{2D9FD3C9-0468-4D47-B7F2-49ADFAB3C36D}" srcOrd="0" destOrd="0" presId="urn:microsoft.com/office/officeart/2017/3/layout/HorizontalPathTimeline"/>
    <dgm:cxn modelId="{27C856A8-A41A-2F45-8D4F-AC9B51D3546B}" type="presParOf" srcId="{482D374D-DBCB-A64C-865A-7EE34DA7F234}" destId="{F9CB749B-DA27-E94A-91D1-584667F70F61}" srcOrd="1" destOrd="0" presId="urn:microsoft.com/office/officeart/2017/3/layout/HorizontalPathTimeline"/>
    <dgm:cxn modelId="{C55CFE4A-9673-0F46-AF4D-C6C2281985C9}" type="presParOf" srcId="{F9CB749B-DA27-E94A-91D1-584667F70F61}" destId="{23E6E3C5-676D-5F49-9E70-88D81521CE9E}" srcOrd="0" destOrd="0" presId="urn:microsoft.com/office/officeart/2017/3/layout/HorizontalPathTimeline"/>
    <dgm:cxn modelId="{D0D40A2A-F4F8-C84F-8B6A-146F5B4739DB}" type="presParOf" srcId="{F9CB749B-DA27-E94A-91D1-584667F70F61}" destId="{60A28BC2-5E9C-574F-8E1A-E87EFA28686B}" srcOrd="1" destOrd="0" presId="urn:microsoft.com/office/officeart/2017/3/layout/HorizontalPathTimeline"/>
    <dgm:cxn modelId="{15C6F153-60DD-A648-9484-2BE1B2291E0D}" type="presParOf" srcId="{482D374D-DBCB-A64C-865A-7EE34DA7F234}" destId="{87E76F0B-7659-7B46-A0CA-DC9713E20ACB}" srcOrd="2" destOrd="0" presId="urn:microsoft.com/office/officeart/2017/3/layout/HorizontalPathTimeline"/>
    <dgm:cxn modelId="{66CEA16E-72BE-7642-A0C1-C1215458D323}" type="presParOf" srcId="{482D374D-DBCB-A64C-865A-7EE34DA7F234}" destId="{B817CD76-EF12-9D46-A84C-EF5A78CE784B}" srcOrd="3" destOrd="0" presId="urn:microsoft.com/office/officeart/2017/3/layout/HorizontalPathTimeline"/>
    <dgm:cxn modelId="{E92619C7-8A1F-BB4C-99D8-E7D4878BFA10}" type="presParOf" srcId="{482D374D-DBCB-A64C-865A-7EE34DA7F234}" destId="{B455FF3C-3E47-2541-8051-6D3086521F56}" srcOrd="4" destOrd="0" presId="urn:microsoft.com/office/officeart/2017/3/layout/HorizontalPathTimeline"/>
    <dgm:cxn modelId="{8BD3EC50-4F02-6A44-8E38-9C1D48E4FB24}" type="presParOf" srcId="{9820E19C-910D-0348-9123-28533206D274}" destId="{6A085579-92BB-304E-8DFE-181A4A1652CD}" srcOrd="1" destOrd="0" presId="urn:microsoft.com/office/officeart/2017/3/layout/HorizontalPathTimeline"/>
    <dgm:cxn modelId="{BFFAE63B-5ADD-1842-A106-A6369095B405}" type="presParOf" srcId="{9820E19C-910D-0348-9123-28533206D274}" destId="{BB9EA5B5-798F-CE42-82FA-9D0CA1842129}" srcOrd="2" destOrd="0" presId="urn:microsoft.com/office/officeart/2017/3/layout/HorizontalPathTimeline"/>
    <dgm:cxn modelId="{7EF9A80C-766B-E843-9FB7-F66912582292}" type="presParOf" srcId="{BB9EA5B5-798F-CE42-82FA-9D0CA1842129}" destId="{BE2C26DD-CABD-D94B-B19D-764EEF829858}" srcOrd="0" destOrd="0" presId="urn:microsoft.com/office/officeart/2017/3/layout/HorizontalPathTimeline"/>
    <dgm:cxn modelId="{B30AD08E-17AD-114E-B656-6950646151FE}" type="presParOf" srcId="{BB9EA5B5-798F-CE42-82FA-9D0CA1842129}" destId="{013E1516-CC36-BD48-B491-28E7361E5C7C}" srcOrd="1" destOrd="0" presId="urn:microsoft.com/office/officeart/2017/3/layout/HorizontalPathTimeline"/>
    <dgm:cxn modelId="{A895F97A-D71F-8E4F-B9EF-A33084F98FFD}" type="presParOf" srcId="{013E1516-CC36-BD48-B491-28E7361E5C7C}" destId="{3D9EB427-DBC2-314B-9B71-70E04F3FA2B4}" srcOrd="0" destOrd="0" presId="urn:microsoft.com/office/officeart/2017/3/layout/HorizontalPathTimeline"/>
    <dgm:cxn modelId="{A15A6EA1-BA40-9A43-95C0-50E2BEF6BB05}" type="presParOf" srcId="{013E1516-CC36-BD48-B491-28E7361E5C7C}" destId="{4C2607E8-587E-C545-AD55-801D5A67DAA5}" srcOrd="1" destOrd="0" presId="urn:microsoft.com/office/officeart/2017/3/layout/HorizontalPathTimeline"/>
    <dgm:cxn modelId="{ED8308B9-D0A2-5D42-8261-9D3EC15EC0BE}" type="presParOf" srcId="{BB9EA5B5-798F-CE42-82FA-9D0CA1842129}" destId="{8E314747-980E-A64B-A64D-0AC327FC2802}" srcOrd="2" destOrd="0" presId="urn:microsoft.com/office/officeart/2017/3/layout/HorizontalPathTimeline"/>
    <dgm:cxn modelId="{880AAD68-5CF0-2E4B-898B-A53083A35CC1}" type="presParOf" srcId="{BB9EA5B5-798F-CE42-82FA-9D0CA1842129}" destId="{0AAFB4CF-5BDC-5B4B-BCDB-E47FDEB5E60A}" srcOrd="3" destOrd="0" presId="urn:microsoft.com/office/officeart/2017/3/layout/HorizontalPathTimeline"/>
    <dgm:cxn modelId="{5426431D-8A64-684C-94E1-566276DA76E1}" type="presParOf" srcId="{BB9EA5B5-798F-CE42-82FA-9D0CA1842129}" destId="{9F003B7E-8283-4042-A29A-F194A5FADA2B}" srcOrd="4" destOrd="0" presId="urn:microsoft.com/office/officeart/2017/3/layout/HorizontalPathTimeline"/>
    <dgm:cxn modelId="{E597D154-E8F8-9C45-868B-B73B8C96AD62}" type="presParOf" srcId="{9820E19C-910D-0348-9123-28533206D274}" destId="{D4819945-457C-5B49-B1CA-A9D4E724B3C8}" srcOrd="3" destOrd="0" presId="urn:microsoft.com/office/officeart/2017/3/layout/HorizontalPathTimeline"/>
    <dgm:cxn modelId="{2B53256F-E1FE-E54B-949C-E1179862E346}" type="presParOf" srcId="{9820E19C-910D-0348-9123-28533206D274}" destId="{21EC1729-88C8-8F4B-9CEE-3DCA99C3F12E}" srcOrd="4" destOrd="0" presId="urn:microsoft.com/office/officeart/2017/3/layout/HorizontalPathTimeline"/>
    <dgm:cxn modelId="{C1755E6C-7953-F649-9FCF-619B5A981006}" type="presParOf" srcId="{21EC1729-88C8-8F4B-9CEE-3DCA99C3F12E}" destId="{F74E8332-E4C0-CB44-906B-80409F896DCD}" srcOrd="0" destOrd="0" presId="urn:microsoft.com/office/officeart/2017/3/layout/HorizontalPathTimeline"/>
    <dgm:cxn modelId="{FD8920F7-95F8-2740-935C-F8017EE419FB}" type="presParOf" srcId="{21EC1729-88C8-8F4B-9CEE-3DCA99C3F12E}" destId="{33FC58FD-5016-0E4F-89A8-4020FEDD0FA2}" srcOrd="1" destOrd="0" presId="urn:microsoft.com/office/officeart/2017/3/layout/HorizontalPathTimeline"/>
    <dgm:cxn modelId="{97CC8DC8-600E-A644-9E03-3ECBCCAA9039}" type="presParOf" srcId="{33FC58FD-5016-0E4F-89A8-4020FEDD0FA2}" destId="{0BF00FD9-8EA0-AB4B-AFF9-026E4B68F3D1}" srcOrd="0" destOrd="0" presId="urn:microsoft.com/office/officeart/2017/3/layout/HorizontalPathTimeline"/>
    <dgm:cxn modelId="{06B012DC-7762-984B-823E-A077E743F702}" type="presParOf" srcId="{33FC58FD-5016-0E4F-89A8-4020FEDD0FA2}" destId="{6B7BE92C-D9C2-8546-9454-60039211EDF8}" srcOrd="1" destOrd="0" presId="urn:microsoft.com/office/officeart/2017/3/layout/HorizontalPathTimeline"/>
    <dgm:cxn modelId="{96507F0B-5EB8-D34B-8F47-08C0EBEAE408}" type="presParOf" srcId="{21EC1729-88C8-8F4B-9CEE-3DCA99C3F12E}" destId="{86407542-5662-584F-B30E-88A39438F6FB}" srcOrd="2" destOrd="0" presId="urn:microsoft.com/office/officeart/2017/3/layout/HorizontalPathTimeline"/>
    <dgm:cxn modelId="{472324CE-4A8A-D24D-BCDA-453E6250D828}" type="presParOf" srcId="{21EC1729-88C8-8F4B-9CEE-3DCA99C3F12E}" destId="{787FC50A-31AF-F942-B287-76DA782316C4}" srcOrd="3" destOrd="0" presId="urn:microsoft.com/office/officeart/2017/3/layout/HorizontalPathTimeline"/>
    <dgm:cxn modelId="{839C634F-EAA8-664E-B3B5-782AC09248CF}" type="presParOf" srcId="{21EC1729-88C8-8F4B-9CEE-3DCA99C3F12E}" destId="{F4894D24-6B3A-FE43-9ECD-C796D265B356}" srcOrd="4" destOrd="0" presId="urn:microsoft.com/office/officeart/2017/3/layout/HorizontalPathTimeline"/>
    <dgm:cxn modelId="{42EB5063-F6A2-AB4E-869F-CA4D9EF4CCE9}" type="presParOf" srcId="{9820E19C-910D-0348-9123-28533206D274}" destId="{0E26E247-3C58-7340-815A-A353066E7115}" srcOrd="5" destOrd="0" presId="urn:microsoft.com/office/officeart/2017/3/layout/HorizontalPathTimeline"/>
    <dgm:cxn modelId="{155A8FB7-7706-904A-877C-245CF21291E8}" type="presParOf" srcId="{9820E19C-910D-0348-9123-28533206D274}" destId="{96902236-A6D6-1E4A-902D-50F2601A9415}" srcOrd="6" destOrd="0" presId="urn:microsoft.com/office/officeart/2017/3/layout/HorizontalPathTimeline"/>
    <dgm:cxn modelId="{AA374AAD-4EC0-1245-B509-D4823F59BF14}" type="presParOf" srcId="{96902236-A6D6-1E4A-902D-50F2601A9415}" destId="{FA6F81D7-5E62-9346-A824-5A7CD3885878}" srcOrd="0" destOrd="0" presId="urn:microsoft.com/office/officeart/2017/3/layout/HorizontalPathTimeline"/>
    <dgm:cxn modelId="{FA36C5A6-D87C-ED40-91E9-AEF678288102}" type="presParOf" srcId="{96902236-A6D6-1E4A-902D-50F2601A9415}" destId="{B48001A4-CD14-0340-858C-EBEF8E0AA435}" srcOrd="1" destOrd="0" presId="urn:microsoft.com/office/officeart/2017/3/layout/HorizontalPathTimeline"/>
    <dgm:cxn modelId="{BB2D49A0-F457-C240-924B-B98D679C7A67}" type="presParOf" srcId="{B48001A4-CD14-0340-858C-EBEF8E0AA435}" destId="{696198E6-7247-C64C-A585-F11351C82C3D}" srcOrd="0" destOrd="0" presId="urn:microsoft.com/office/officeart/2017/3/layout/HorizontalPathTimeline"/>
    <dgm:cxn modelId="{F23DAF08-330C-7549-8DF6-4BCFFB097ECF}" type="presParOf" srcId="{B48001A4-CD14-0340-858C-EBEF8E0AA435}" destId="{CB5880A1-C551-C242-BDC9-BB3D43529798}" srcOrd="1" destOrd="0" presId="urn:microsoft.com/office/officeart/2017/3/layout/HorizontalPathTimeline"/>
    <dgm:cxn modelId="{6899D513-CAC1-8348-BED9-2A34662A8CDD}" type="presParOf" srcId="{96902236-A6D6-1E4A-902D-50F2601A9415}" destId="{77004E86-8F01-C04D-95C4-A069265E75E5}" srcOrd="2" destOrd="0" presId="urn:microsoft.com/office/officeart/2017/3/layout/HorizontalPathTimeline"/>
    <dgm:cxn modelId="{AEC8E9C9-13F3-664B-A628-30BCF76AA5B3}" type="presParOf" srcId="{96902236-A6D6-1E4A-902D-50F2601A9415}" destId="{A7DCB905-EEF8-2E46-8BDB-7647B7535C66}" srcOrd="3" destOrd="0" presId="urn:microsoft.com/office/officeart/2017/3/layout/HorizontalPathTimeline"/>
    <dgm:cxn modelId="{9BA5A8CE-BC4E-3741-A8A8-AF983A5BF1F5}" type="presParOf" srcId="{96902236-A6D6-1E4A-902D-50F2601A9415}" destId="{6B7EF32D-B135-354D-B64E-C0AF47D5633B}" srcOrd="4" destOrd="0" presId="urn:microsoft.com/office/officeart/2017/3/layout/HorizontalPathTimeline"/>
    <dgm:cxn modelId="{88895BF6-59B1-2D4E-99E7-CA3F4DE677AF}" type="presParOf" srcId="{9820E19C-910D-0348-9123-28533206D274}" destId="{2633B792-3429-2A41-BC25-D77FDD3244CA}" srcOrd="7" destOrd="0" presId="urn:microsoft.com/office/officeart/2017/3/layout/HorizontalPathTimeline"/>
    <dgm:cxn modelId="{B74DE3CF-A7A6-2F4C-B32E-7AFE54591B0C}" type="presParOf" srcId="{9820E19C-910D-0348-9123-28533206D274}" destId="{0BDEE51B-EA69-4143-A14D-4FF0A68D4607}" srcOrd="8" destOrd="0" presId="urn:microsoft.com/office/officeart/2017/3/layout/HorizontalPathTimeline"/>
    <dgm:cxn modelId="{A2BDCEED-9624-7944-91FD-7FEDFE5658E8}" type="presParOf" srcId="{0BDEE51B-EA69-4143-A14D-4FF0A68D4607}" destId="{AACE647F-7A72-AA47-AF31-5C79419E48DF}" srcOrd="0" destOrd="0" presId="urn:microsoft.com/office/officeart/2017/3/layout/HorizontalPathTimeline"/>
    <dgm:cxn modelId="{542E9853-7F2B-E840-B68E-14239575E39E}" type="presParOf" srcId="{0BDEE51B-EA69-4143-A14D-4FF0A68D4607}" destId="{754395CF-C033-7740-AC52-71EF8B2C17DC}" srcOrd="1" destOrd="0" presId="urn:microsoft.com/office/officeart/2017/3/layout/HorizontalPathTimeline"/>
    <dgm:cxn modelId="{FACC665B-AEAB-1C4B-9989-0A5008929760}" type="presParOf" srcId="{754395CF-C033-7740-AC52-71EF8B2C17DC}" destId="{2C4F1C63-A53B-0344-A921-8B55AD2D7EDD}" srcOrd="0" destOrd="0" presId="urn:microsoft.com/office/officeart/2017/3/layout/HorizontalPathTimeline"/>
    <dgm:cxn modelId="{4EF43C8C-C3C2-EF41-9B54-3E541117A95C}" type="presParOf" srcId="{754395CF-C033-7740-AC52-71EF8B2C17DC}" destId="{5CC383BD-1206-2540-BCC5-C5569592ADA4}" srcOrd="1" destOrd="0" presId="urn:microsoft.com/office/officeart/2017/3/layout/HorizontalPathTimeline"/>
    <dgm:cxn modelId="{31B58545-F236-564A-BF8C-88A0AA95CB10}" type="presParOf" srcId="{0BDEE51B-EA69-4143-A14D-4FF0A68D4607}" destId="{FCED7BC9-515A-024A-903F-2C855D38C251}" srcOrd="2" destOrd="0" presId="urn:microsoft.com/office/officeart/2017/3/layout/HorizontalPathTimeline"/>
    <dgm:cxn modelId="{3951E59C-BEC7-6C49-B994-F329DEE726AC}" type="presParOf" srcId="{0BDEE51B-EA69-4143-A14D-4FF0A68D4607}" destId="{9536A6FC-9086-614E-8DD4-A91A2C0F853D}" srcOrd="3" destOrd="0" presId="urn:microsoft.com/office/officeart/2017/3/layout/HorizontalPathTimeline"/>
    <dgm:cxn modelId="{5F798C6A-E780-0C4E-AEE5-1D64CE6F2434}" type="presParOf" srcId="{0BDEE51B-EA69-4143-A14D-4FF0A68D4607}" destId="{777F07DC-F517-534E-A488-8FC309DB8C8D}" srcOrd="4" destOrd="0" presId="urn:microsoft.com/office/officeart/2017/3/layout/HorizontalPathTimeline"/>
    <dgm:cxn modelId="{1B3CC7C7-DE56-0A42-A813-F763B4D989FD}" type="presParOf" srcId="{9820E19C-910D-0348-9123-28533206D274}" destId="{DD3B4DD0-5851-164D-9303-EDC28245336D}" srcOrd="9" destOrd="0" presId="urn:microsoft.com/office/officeart/2017/3/layout/HorizontalPathTimeline"/>
    <dgm:cxn modelId="{F40BC52E-FFB0-9440-A541-9D088FC876FF}" type="presParOf" srcId="{9820E19C-910D-0348-9123-28533206D274}" destId="{BAB4F6D4-A03E-0747-9718-757720974283}" srcOrd="10" destOrd="0" presId="urn:microsoft.com/office/officeart/2017/3/layout/HorizontalPathTimeline"/>
    <dgm:cxn modelId="{A022B4DD-5083-F94F-B3EF-19B2B42034E4}" type="presParOf" srcId="{BAB4F6D4-A03E-0747-9718-757720974283}" destId="{50F5B8EF-C94C-1145-8DEC-EC83DEBC4E3C}" srcOrd="0" destOrd="0" presId="urn:microsoft.com/office/officeart/2017/3/layout/HorizontalPathTimeline"/>
    <dgm:cxn modelId="{06B300BE-CC46-084A-BB50-513E37662F7C}" type="presParOf" srcId="{BAB4F6D4-A03E-0747-9718-757720974283}" destId="{ECCB6E58-38BC-B544-BD9B-E6A0CE3223FD}" srcOrd="1" destOrd="0" presId="urn:microsoft.com/office/officeart/2017/3/layout/HorizontalPathTimeline"/>
    <dgm:cxn modelId="{87DE6B70-3C78-624F-A674-6293DF06F843}" type="presParOf" srcId="{ECCB6E58-38BC-B544-BD9B-E6A0CE3223FD}" destId="{6820682E-192E-E745-BF74-049B2D49B749}" srcOrd="0" destOrd="0" presId="urn:microsoft.com/office/officeart/2017/3/layout/HorizontalPathTimeline"/>
    <dgm:cxn modelId="{ACBE7266-AC30-2947-A142-12AFD31FC858}" type="presParOf" srcId="{ECCB6E58-38BC-B544-BD9B-E6A0CE3223FD}" destId="{A89DABBC-70DD-8F4B-B74A-F7C61D266D32}" srcOrd="1" destOrd="0" presId="urn:microsoft.com/office/officeart/2017/3/layout/HorizontalPathTimeline"/>
    <dgm:cxn modelId="{7830DFA5-DEF2-D442-91F5-0C429AB9CF9E}" type="presParOf" srcId="{BAB4F6D4-A03E-0747-9718-757720974283}" destId="{94B6BB5F-BB76-A746-9E56-0918F7973525}" srcOrd="2" destOrd="0" presId="urn:microsoft.com/office/officeart/2017/3/layout/HorizontalPathTimeline"/>
    <dgm:cxn modelId="{C8B167DA-8990-234D-A2CB-AA17C6B86F54}" type="presParOf" srcId="{BAB4F6D4-A03E-0747-9718-757720974283}" destId="{0BC95A81-CCE2-1E47-BAD2-2AD86CA260CD}" srcOrd="3" destOrd="0" presId="urn:microsoft.com/office/officeart/2017/3/layout/HorizontalPathTimeline"/>
    <dgm:cxn modelId="{67CEF736-23A0-4E49-95AC-71FCF3B90558}" type="presParOf" srcId="{BAB4F6D4-A03E-0747-9718-757720974283}" destId="{AE457FBD-022D-F649-A770-6AF4AA88D657}" srcOrd="4" destOrd="0" presId="urn:microsoft.com/office/officeart/2017/3/layout/HorizontalPathTimeline"/>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2345C60-28BD-438B-9A9B-07D9F338B6C4}"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0EFA0F04-2278-4896-8182-B6EFBAF17995}">
      <dgm:prSet/>
      <dgm:spPr/>
      <dgm:t>
        <a:bodyPr/>
        <a:lstStyle/>
        <a:p>
          <a:r>
            <a:rPr lang="en-US" dirty="0">
              <a:solidFill>
                <a:schemeClr val="tx1"/>
              </a:solidFill>
              <a:latin typeface="Gill Sans MT" panose="020B0502020104020203" pitchFamily="34" charset="77"/>
            </a:rPr>
            <a:t>Hand-Selected by the Coach</a:t>
          </a:r>
        </a:p>
      </dgm:t>
    </dgm:pt>
    <dgm:pt modelId="{D69754F5-7CF2-4C0F-8093-8C2645C9E635}" type="parTrans" cxnId="{2859BE2E-9DCC-4919-9100-9BC9842DE3EC}">
      <dgm:prSet/>
      <dgm:spPr/>
      <dgm:t>
        <a:bodyPr/>
        <a:lstStyle/>
        <a:p>
          <a:endParaRPr lang="en-US">
            <a:latin typeface="Gill Sans MT" panose="020B0502020104020203" pitchFamily="34" charset="77"/>
          </a:endParaRPr>
        </a:p>
      </dgm:t>
    </dgm:pt>
    <dgm:pt modelId="{5B0A7CB0-2EEF-4283-806A-CF09D203F7CB}" type="sibTrans" cxnId="{2859BE2E-9DCC-4919-9100-9BC9842DE3EC}">
      <dgm:prSet/>
      <dgm:spPr/>
      <dgm:t>
        <a:bodyPr/>
        <a:lstStyle/>
        <a:p>
          <a:endParaRPr lang="en-US">
            <a:latin typeface="Gill Sans MT" panose="020B0502020104020203" pitchFamily="34" charset="77"/>
          </a:endParaRPr>
        </a:p>
      </dgm:t>
    </dgm:pt>
    <dgm:pt modelId="{DAC1CF61-7674-4B58-B786-C864ED28CBFA}">
      <dgm:prSet/>
      <dgm:spPr/>
      <dgm:t>
        <a:bodyPr/>
        <a:lstStyle/>
        <a:p>
          <a:r>
            <a:rPr lang="en-US" dirty="0">
              <a:solidFill>
                <a:schemeClr val="tx1"/>
              </a:solidFill>
              <a:latin typeface="Gill Sans MT" panose="020B0502020104020203" pitchFamily="34" charset="77"/>
            </a:rPr>
            <a:t>Students Self-Select</a:t>
          </a:r>
        </a:p>
      </dgm:t>
    </dgm:pt>
    <dgm:pt modelId="{76B46F22-7A08-4A0B-B035-CB53FE0581A5}" type="parTrans" cxnId="{1463A491-C4F1-4673-9EF5-CD214504C8D9}">
      <dgm:prSet/>
      <dgm:spPr/>
      <dgm:t>
        <a:bodyPr/>
        <a:lstStyle/>
        <a:p>
          <a:endParaRPr lang="en-US">
            <a:latin typeface="Gill Sans MT" panose="020B0502020104020203" pitchFamily="34" charset="77"/>
          </a:endParaRPr>
        </a:p>
      </dgm:t>
    </dgm:pt>
    <dgm:pt modelId="{00311C5C-4414-4015-B270-E3EC9474CEC0}" type="sibTrans" cxnId="{1463A491-C4F1-4673-9EF5-CD214504C8D9}">
      <dgm:prSet/>
      <dgm:spPr/>
      <dgm:t>
        <a:bodyPr/>
        <a:lstStyle/>
        <a:p>
          <a:endParaRPr lang="en-US">
            <a:latin typeface="Gill Sans MT" panose="020B0502020104020203" pitchFamily="34" charset="77"/>
          </a:endParaRPr>
        </a:p>
      </dgm:t>
    </dgm:pt>
    <dgm:pt modelId="{259857D4-9D99-434A-9610-B4D38F436F8D}">
      <dgm:prSet/>
      <dgm:spPr/>
      <dgm:t>
        <a:bodyPr/>
        <a:lstStyle/>
        <a:p>
          <a:r>
            <a:rPr lang="en-US" dirty="0">
              <a:solidFill>
                <a:schemeClr val="tx1"/>
              </a:solidFill>
              <a:latin typeface="Gill Sans MT" panose="020B0502020104020203" pitchFamily="34" charset="77"/>
            </a:rPr>
            <a:t>Competition</a:t>
          </a:r>
        </a:p>
      </dgm:t>
    </dgm:pt>
    <dgm:pt modelId="{402778EA-9197-4B53-A66C-D4A1B478FA8C}" type="parTrans" cxnId="{40B967F8-55D3-4F76-90C1-66F1179D15D1}">
      <dgm:prSet/>
      <dgm:spPr/>
      <dgm:t>
        <a:bodyPr/>
        <a:lstStyle/>
        <a:p>
          <a:endParaRPr lang="en-US">
            <a:latin typeface="Gill Sans MT" panose="020B0502020104020203" pitchFamily="34" charset="77"/>
          </a:endParaRPr>
        </a:p>
      </dgm:t>
    </dgm:pt>
    <dgm:pt modelId="{84D00DEB-18A7-4D06-AFCC-4349A3B31B04}" type="sibTrans" cxnId="{40B967F8-55D3-4F76-90C1-66F1179D15D1}">
      <dgm:prSet/>
      <dgm:spPr/>
      <dgm:t>
        <a:bodyPr/>
        <a:lstStyle/>
        <a:p>
          <a:endParaRPr lang="en-US">
            <a:latin typeface="Gill Sans MT" panose="020B0502020104020203" pitchFamily="34" charset="77"/>
          </a:endParaRPr>
        </a:p>
      </dgm:t>
    </dgm:pt>
    <dgm:pt modelId="{BFA6DD9F-4FE8-4F84-8FDD-E8A7B3AC084A}" type="pres">
      <dgm:prSet presAssocID="{A2345C60-28BD-438B-9A9B-07D9F338B6C4}" presName="root" presStyleCnt="0">
        <dgm:presLayoutVars>
          <dgm:dir/>
          <dgm:resizeHandles val="exact"/>
        </dgm:presLayoutVars>
      </dgm:prSet>
      <dgm:spPr/>
    </dgm:pt>
    <dgm:pt modelId="{1EB39A3F-A583-44D9-99C8-AC3614962CCB}" type="pres">
      <dgm:prSet presAssocID="{0EFA0F04-2278-4896-8182-B6EFBAF17995}" presName="compNode" presStyleCnt="0"/>
      <dgm:spPr/>
    </dgm:pt>
    <dgm:pt modelId="{E89D0828-F76A-4371-8D8F-48926C7BCAA2}" type="pres">
      <dgm:prSet presAssocID="{0EFA0F04-2278-4896-8182-B6EFBAF17995}" presName="bgRect" presStyleLbl="bgShp" presStyleIdx="0" presStyleCnt="3"/>
      <dgm:spPr/>
    </dgm:pt>
    <dgm:pt modelId="{FFDF3F08-7FC9-4E5C-864F-2E88E71F3C75}" type="pres">
      <dgm:prSet presAssocID="{0EFA0F04-2278-4896-8182-B6EFBAF17995}" presName="iconRect" presStyleLbl="node1" presStyleIdx="0" presStyleCnt="3"/>
      <dgm:spPr>
        <a:blipFill>
          <a:blip xmlns:r="http://schemas.openxmlformats.org/officeDocument/2006/relationships" r:embed="rId1" cstate="print">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a:noFill/>
        </a:ln>
      </dgm:spPr>
      <dgm:extLst>
        <a:ext uri="{E40237B7-FDA0-4F09-8148-C483321AD2D9}">
          <dgm14:cNvPr xmlns:dgm14="http://schemas.microsoft.com/office/drawing/2010/diagram" id="0" name="" descr="Right pointing backhand index"/>
        </a:ext>
      </dgm:extLst>
    </dgm:pt>
    <dgm:pt modelId="{23148001-50EF-4E58-81B6-0675914D5F91}" type="pres">
      <dgm:prSet presAssocID="{0EFA0F04-2278-4896-8182-B6EFBAF17995}" presName="spaceRect" presStyleCnt="0"/>
      <dgm:spPr/>
    </dgm:pt>
    <dgm:pt modelId="{FB30812E-FDEC-47DB-BA44-D712F4B74B9E}" type="pres">
      <dgm:prSet presAssocID="{0EFA0F04-2278-4896-8182-B6EFBAF17995}" presName="parTx" presStyleLbl="revTx" presStyleIdx="0" presStyleCnt="3">
        <dgm:presLayoutVars>
          <dgm:chMax val="0"/>
          <dgm:chPref val="0"/>
        </dgm:presLayoutVars>
      </dgm:prSet>
      <dgm:spPr/>
    </dgm:pt>
    <dgm:pt modelId="{6333E804-373B-4EA6-87C1-4C5B4FFD707A}" type="pres">
      <dgm:prSet presAssocID="{5B0A7CB0-2EEF-4283-806A-CF09D203F7CB}" presName="sibTrans" presStyleCnt="0"/>
      <dgm:spPr/>
    </dgm:pt>
    <dgm:pt modelId="{687850C6-F78A-4F77-AB43-56697A84CF8B}" type="pres">
      <dgm:prSet presAssocID="{DAC1CF61-7674-4B58-B786-C864ED28CBFA}" presName="compNode" presStyleCnt="0"/>
      <dgm:spPr/>
    </dgm:pt>
    <dgm:pt modelId="{8C322F63-F5F9-4EE7-8047-87C483CAB26C}" type="pres">
      <dgm:prSet presAssocID="{DAC1CF61-7674-4B58-B786-C864ED28CBFA}" presName="bgRect" presStyleLbl="bgShp" presStyleIdx="1" presStyleCnt="3" custLinFactNeighborX="18498" custLinFactNeighborY="5729"/>
      <dgm:spPr/>
    </dgm:pt>
    <dgm:pt modelId="{A6EC1F70-766D-4AE8-B238-CD3E5E6686A5}" type="pres">
      <dgm:prSet presAssocID="{DAC1CF61-7674-4B58-B786-C864ED28CBFA}" presName="iconRect" presStyleLbl="node1" presStyleIdx="1" presStyleCnt="3"/>
      <dgm:spPr>
        <a:blipFill>
          <a:blip xmlns:r="http://schemas.openxmlformats.org/officeDocument/2006/relationships"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a:ln>
          <a:noFill/>
        </a:ln>
      </dgm:spPr>
      <dgm:extLst>
        <a:ext uri="{E40237B7-FDA0-4F09-8148-C483321AD2D9}">
          <dgm14:cNvPr xmlns:dgm14="http://schemas.microsoft.com/office/drawing/2010/diagram" id="0" name="" descr="Puzzle pieces"/>
        </a:ext>
      </dgm:extLst>
    </dgm:pt>
    <dgm:pt modelId="{7CE5A098-DC2B-438A-A461-DA5D09C1E024}" type="pres">
      <dgm:prSet presAssocID="{DAC1CF61-7674-4B58-B786-C864ED28CBFA}" presName="spaceRect" presStyleCnt="0"/>
      <dgm:spPr/>
    </dgm:pt>
    <dgm:pt modelId="{F6710AFE-C0DE-4820-B992-E77FF1C3263C}" type="pres">
      <dgm:prSet presAssocID="{DAC1CF61-7674-4B58-B786-C864ED28CBFA}" presName="parTx" presStyleLbl="revTx" presStyleIdx="1" presStyleCnt="3">
        <dgm:presLayoutVars>
          <dgm:chMax val="0"/>
          <dgm:chPref val="0"/>
        </dgm:presLayoutVars>
      </dgm:prSet>
      <dgm:spPr/>
    </dgm:pt>
    <dgm:pt modelId="{63BE38FF-9D5F-4C5F-86BA-20B6B7E65E29}" type="pres">
      <dgm:prSet presAssocID="{00311C5C-4414-4015-B270-E3EC9474CEC0}" presName="sibTrans" presStyleCnt="0"/>
      <dgm:spPr/>
    </dgm:pt>
    <dgm:pt modelId="{941A1CDE-65CA-4B37-8A6E-9AAB5AFB5DE1}" type="pres">
      <dgm:prSet presAssocID="{259857D4-9D99-434A-9610-B4D38F436F8D}" presName="compNode" presStyleCnt="0"/>
      <dgm:spPr/>
    </dgm:pt>
    <dgm:pt modelId="{2E17845B-7D8A-42CD-88B3-D432A4D406EC}" type="pres">
      <dgm:prSet presAssocID="{259857D4-9D99-434A-9610-B4D38F436F8D}" presName="bgRect" presStyleLbl="bgShp" presStyleIdx="2" presStyleCnt="3"/>
      <dgm:spPr/>
    </dgm:pt>
    <dgm:pt modelId="{7BD58B6C-CB23-4B6A-A777-4571CF99214C}" type="pres">
      <dgm:prSet presAssocID="{259857D4-9D99-434A-9610-B4D38F436F8D}" presName="iconRect" presStyleLbl="node1" presStyleIdx="2" presStyleCnt="3"/>
      <dgm:spPr>
        <a:blipFill>
          <a:blip xmlns:r="http://schemas.openxmlformats.org/officeDocument/2006/relationships"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a:ln>
          <a:noFill/>
        </a:ln>
      </dgm:spPr>
      <dgm:extLst>
        <a:ext uri="{E40237B7-FDA0-4F09-8148-C483321AD2D9}">
          <dgm14:cNvPr xmlns:dgm14="http://schemas.microsoft.com/office/drawing/2010/diagram" id="0" name="" descr="Network diagram"/>
        </a:ext>
      </dgm:extLst>
    </dgm:pt>
    <dgm:pt modelId="{702A00A2-1193-4E05-92B4-67C941409A8E}" type="pres">
      <dgm:prSet presAssocID="{259857D4-9D99-434A-9610-B4D38F436F8D}" presName="spaceRect" presStyleCnt="0"/>
      <dgm:spPr/>
    </dgm:pt>
    <dgm:pt modelId="{01AE3912-76D6-419E-9C5F-4CA68B8204CD}" type="pres">
      <dgm:prSet presAssocID="{259857D4-9D99-434A-9610-B4D38F436F8D}" presName="parTx" presStyleLbl="revTx" presStyleIdx="2" presStyleCnt="3">
        <dgm:presLayoutVars>
          <dgm:chMax val="0"/>
          <dgm:chPref val="0"/>
        </dgm:presLayoutVars>
      </dgm:prSet>
      <dgm:spPr/>
    </dgm:pt>
  </dgm:ptLst>
  <dgm:cxnLst>
    <dgm:cxn modelId="{2859BE2E-9DCC-4919-9100-9BC9842DE3EC}" srcId="{A2345C60-28BD-438B-9A9B-07D9F338B6C4}" destId="{0EFA0F04-2278-4896-8182-B6EFBAF17995}" srcOrd="0" destOrd="0" parTransId="{D69754F5-7CF2-4C0F-8093-8C2645C9E635}" sibTransId="{5B0A7CB0-2EEF-4283-806A-CF09D203F7CB}"/>
    <dgm:cxn modelId="{97D7605C-DE13-441C-84FD-332B6C5D2CBF}" type="presOf" srcId="{259857D4-9D99-434A-9610-B4D38F436F8D}" destId="{01AE3912-76D6-419E-9C5F-4CA68B8204CD}" srcOrd="0" destOrd="0" presId="urn:microsoft.com/office/officeart/2018/2/layout/IconVerticalSolidList"/>
    <dgm:cxn modelId="{1463A491-C4F1-4673-9EF5-CD214504C8D9}" srcId="{A2345C60-28BD-438B-9A9B-07D9F338B6C4}" destId="{DAC1CF61-7674-4B58-B786-C864ED28CBFA}" srcOrd="1" destOrd="0" parTransId="{76B46F22-7A08-4A0B-B035-CB53FE0581A5}" sibTransId="{00311C5C-4414-4015-B270-E3EC9474CEC0}"/>
    <dgm:cxn modelId="{7CEF42C0-CEC2-4ADE-B32D-F4CA3E7E68CF}" type="presOf" srcId="{DAC1CF61-7674-4B58-B786-C864ED28CBFA}" destId="{F6710AFE-C0DE-4820-B992-E77FF1C3263C}" srcOrd="0" destOrd="0" presId="urn:microsoft.com/office/officeart/2018/2/layout/IconVerticalSolidList"/>
    <dgm:cxn modelId="{6B45E9C3-AD37-4279-B8F5-5A4186E74300}" type="presOf" srcId="{A2345C60-28BD-438B-9A9B-07D9F338B6C4}" destId="{BFA6DD9F-4FE8-4F84-8FDD-E8A7B3AC084A}" srcOrd="0" destOrd="0" presId="urn:microsoft.com/office/officeart/2018/2/layout/IconVerticalSolidList"/>
    <dgm:cxn modelId="{3F6953CE-4E0F-46ED-A8C9-6143A01399AD}" type="presOf" srcId="{0EFA0F04-2278-4896-8182-B6EFBAF17995}" destId="{FB30812E-FDEC-47DB-BA44-D712F4B74B9E}" srcOrd="0" destOrd="0" presId="urn:microsoft.com/office/officeart/2018/2/layout/IconVerticalSolidList"/>
    <dgm:cxn modelId="{40B967F8-55D3-4F76-90C1-66F1179D15D1}" srcId="{A2345C60-28BD-438B-9A9B-07D9F338B6C4}" destId="{259857D4-9D99-434A-9610-B4D38F436F8D}" srcOrd="2" destOrd="0" parTransId="{402778EA-9197-4B53-A66C-D4A1B478FA8C}" sibTransId="{84D00DEB-18A7-4D06-AFCC-4349A3B31B04}"/>
    <dgm:cxn modelId="{A8E1B05E-59B6-4FBD-B42F-787CD20D0FC3}" type="presParOf" srcId="{BFA6DD9F-4FE8-4F84-8FDD-E8A7B3AC084A}" destId="{1EB39A3F-A583-44D9-99C8-AC3614962CCB}" srcOrd="0" destOrd="0" presId="urn:microsoft.com/office/officeart/2018/2/layout/IconVerticalSolidList"/>
    <dgm:cxn modelId="{508F5425-C247-4070-BC0B-18E3AAFFE8B3}" type="presParOf" srcId="{1EB39A3F-A583-44D9-99C8-AC3614962CCB}" destId="{E89D0828-F76A-4371-8D8F-48926C7BCAA2}" srcOrd="0" destOrd="0" presId="urn:microsoft.com/office/officeart/2018/2/layout/IconVerticalSolidList"/>
    <dgm:cxn modelId="{6BA4F745-2066-4CD9-B5C4-A5EB0979E3EB}" type="presParOf" srcId="{1EB39A3F-A583-44D9-99C8-AC3614962CCB}" destId="{FFDF3F08-7FC9-4E5C-864F-2E88E71F3C75}" srcOrd="1" destOrd="0" presId="urn:microsoft.com/office/officeart/2018/2/layout/IconVerticalSolidList"/>
    <dgm:cxn modelId="{8F6CF20B-DA82-4764-B33C-075EB63735E3}" type="presParOf" srcId="{1EB39A3F-A583-44D9-99C8-AC3614962CCB}" destId="{23148001-50EF-4E58-81B6-0675914D5F91}" srcOrd="2" destOrd="0" presId="urn:microsoft.com/office/officeart/2018/2/layout/IconVerticalSolidList"/>
    <dgm:cxn modelId="{DDF26EF9-27F0-4E4C-92EC-A3E6DDD1D119}" type="presParOf" srcId="{1EB39A3F-A583-44D9-99C8-AC3614962CCB}" destId="{FB30812E-FDEC-47DB-BA44-D712F4B74B9E}" srcOrd="3" destOrd="0" presId="urn:microsoft.com/office/officeart/2018/2/layout/IconVerticalSolidList"/>
    <dgm:cxn modelId="{505D564C-71B5-4CC0-97F3-F7921395F25B}" type="presParOf" srcId="{BFA6DD9F-4FE8-4F84-8FDD-E8A7B3AC084A}" destId="{6333E804-373B-4EA6-87C1-4C5B4FFD707A}" srcOrd="1" destOrd="0" presId="urn:microsoft.com/office/officeart/2018/2/layout/IconVerticalSolidList"/>
    <dgm:cxn modelId="{9B2BFAA9-F937-45E7-A763-DA09CE7B475F}" type="presParOf" srcId="{BFA6DD9F-4FE8-4F84-8FDD-E8A7B3AC084A}" destId="{687850C6-F78A-4F77-AB43-56697A84CF8B}" srcOrd="2" destOrd="0" presId="urn:microsoft.com/office/officeart/2018/2/layout/IconVerticalSolidList"/>
    <dgm:cxn modelId="{FDD4C138-E964-427F-9F1D-418B60A70106}" type="presParOf" srcId="{687850C6-F78A-4F77-AB43-56697A84CF8B}" destId="{8C322F63-F5F9-4EE7-8047-87C483CAB26C}" srcOrd="0" destOrd="0" presId="urn:microsoft.com/office/officeart/2018/2/layout/IconVerticalSolidList"/>
    <dgm:cxn modelId="{3D1F7EF4-2192-46FF-8C72-D8BAC5A4FA9C}" type="presParOf" srcId="{687850C6-F78A-4F77-AB43-56697A84CF8B}" destId="{A6EC1F70-766D-4AE8-B238-CD3E5E6686A5}" srcOrd="1" destOrd="0" presId="urn:microsoft.com/office/officeart/2018/2/layout/IconVerticalSolidList"/>
    <dgm:cxn modelId="{0260ED28-CC70-4A30-8D69-AA64BC2F6818}" type="presParOf" srcId="{687850C6-F78A-4F77-AB43-56697A84CF8B}" destId="{7CE5A098-DC2B-438A-A461-DA5D09C1E024}" srcOrd="2" destOrd="0" presId="urn:microsoft.com/office/officeart/2018/2/layout/IconVerticalSolidList"/>
    <dgm:cxn modelId="{30CE9091-9E7B-4728-9643-F8AE26056EC2}" type="presParOf" srcId="{687850C6-F78A-4F77-AB43-56697A84CF8B}" destId="{F6710AFE-C0DE-4820-B992-E77FF1C3263C}" srcOrd="3" destOrd="0" presId="urn:microsoft.com/office/officeart/2018/2/layout/IconVerticalSolidList"/>
    <dgm:cxn modelId="{91602533-CF92-42FA-8A4C-F31A49EC9F61}" type="presParOf" srcId="{BFA6DD9F-4FE8-4F84-8FDD-E8A7B3AC084A}" destId="{63BE38FF-9D5F-4C5F-86BA-20B6B7E65E29}" srcOrd="3" destOrd="0" presId="urn:microsoft.com/office/officeart/2018/2/layout/IconVerticalSolidList"/>
    <dgm:cxn modelId="{05D0092A-D759-47E1-8D33-729956CE3B34}" type="presParOf" srcId="{BFA6DD9F-4FE8-4F84-8FDD-E8A7B3AC084A}" destId="{941A1CDE-65CA-4B37-8A6E-9AAB5AFB5DE1}" srcOrd="4" destOrd="0" presId="urn:microsoft.com/office/officeart/2018/2/layout/IconVerticalSolidList"/>
    <dgm:cxn modelId="{59F030A4-B76A-424F-ABD2-5B9068E23752}" type="presParOf" srcId="{941A1CDE-65CA-4B37-8A6E-9AAB5AFB5DE1}" destId="{2E17845B-7D8A-42CD-88B3-D432A4D406EC}" srcOrd="0" destOrd="0" presId="urn:microsoft.com/office/officeart/2018/2/layout/IconVerticalSolidList"/>
    <dgm:cxn modelId="{15754BAC-C3EF-4940-BDD0-45EE54422AC0}" type="presParOf" srcId="{941A1CDE-65CA-4B37-8A6E-9AAB5AFB5DE1}" destId="{7BD58B6C-CB23-4B6A-A777-4571CF99214C}" srcOrd="1" destOrd="0" presId="urn:microsoft.com/office/officeart/2018/2/layout/IconVerticalSolidList"/>
    <dgm:cxn modelId="{0D92A56E-4325-4294-9472-338A872B8189}" type="presParOf" srcId="{941A1CDE-65CA-4B37-8A6E-9AAB5AFB5DE1}" destId="{702A00A2-1193-4E05-92B4-67C941409A8E}" srcOrd="2" destOrd="0" presId="urn:microsoft.com/office/officeart/2018/2/layout/IconVerticalSolidList"/>
    <dgm:cxn modelId="{3D382F36-0998-42E9-BCAE-F0F428031467}" type="presParOf" srcId="{941A1CDE-65CA-4B37-8A6E-9AAB5AFB5DE1}" destId="{01AE3912-76D6-419E-9C5F-4CA68B8204CD}"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A2345C60-28BD-438B-9A9B-07D9F338B6C4}"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0EFA0F04-2278-4896-8182-B6EFBAF17995}">
      <dgm:prSet/>
      <dgm:spPr/>
      <dgm:t>
        <a:bodyPr/>
        <a:lstStyle/>
        <a:p>
          <a:pPr>
            <a:lnSpc>
              <a:spcPct val="100000"/>
            </a:lnSpc>
          </a:pPr>
          <a:r>
            <a:rPr lang="en-US" dirty="0">
              <a:solidFill>
                <a:schemeClr val="tx1"/>
              </a:solidFill>
              <a:latin typeface="Gill Sans MT" panose="020B0502020104020203" pitchFamily="34" charset="77"/>
            </a:rPr>
            <a:t>Understanding the Factual Scenario</a:t>
          </a:r>
        </a:p>
      </dgm:t>
    </dgm:pt>
    <dgm:pt modelId="{D69754F5-7CF2-4C0F-8093-8C2645C9E635}" type="parTrans" cxnId="{2859BE2E-9DCC-4919-9100-9BC9842DE3EC}">
      <dgm:prSet/>
      <dgm:spPr/>
      <dgm:t>
        <a:bodyPr/>
        <a:lstStyle/>
        <a:p>
          <a:endParaRPr lang="en-US">
            <a:latin typeface="Gill Sans MT" panose="020B0502020104020203" pitchFamily="34" charset="77"/>
          </a:endParaRPr>
        </a:p>
      </dgm:t>
    </dgm:pt>
    <dgm:pt modelId="{5B0A7CB0-2EEF-4283-806A-CF09D203F7CB}" type="sibTrans" cxnId="{2859BE2E-9DCC-4919-9100-9BC9842DE3EC}">
      <dgm:prSet/>
      <dgm:spPr/>
      <dgm:t>
        <a:bodyPr/>
        <a:lstStyle/>
        <a:p>
          <a:endParaRPr lang="en-US">
            <a:latin typeface="Gill Sans MT" panose="020B0502020104020203" pitchFamily="34" charset="77"/>
          </a:endParaRPr>
        </a:p>
      </dgm:t>
    </dgm:pt>
    <dgm:pt modelId="{DAC1CF61-7674-4B58-B786-C864ED28CBFA}">
      <dgm:prSet/>
      <dgm:spPr/>
      <dgm:t>
        <a:bodyPr/>
        <a:lstStyle/>
        <a:p>
          <a:pPr>
            <a:lnSpc>
              <a:spcPct val="100000"/>
            </a:lnSpc>
          </a:pPr>
          <a:r>
            <a:rPr lang="en-US" dirty="0">
              <a:solidFill>
                <a:schemeClr val="tx1"/>
              </a:solidFill>
              <a:latin typeface="Gill Sans MT" panose="020B0502020104020203" pitchFamily="34" charset="77"/>
            </a:rPr>
            <a:t>Rank-Ordered List of Client’s Interests (Essential, Would Like To Have,  Would Be Good To Have)</a:t>
          </a:r>
        </a:p>
      </dgm:t>
    </dgm:pt>
    <dgm:pt modelId="{76B46F22-7A08-4A0B-B035-CB53FE0581A5}" type="parTrans" cxnId="{1463A491-C4F1-4673-9EF5-CD214504C8D9}">
      <dgm:prSet/>
      <dgm:spPr/>
      <dgm:t>
        <a:bodyPr/>
        <a:lstStyle/>
        <a:p>
          <a:endParaRPr lang="en-US">
            <a:latin typeface="Gill Sans MT" panose="020B0502020104020203" pitchFamily="34" charset="77"/>
          </a:endParaRPr>
        </a:p>
      </dgm:t>
    </dgm:pt>
    <dgm:pt modelId="{00311C5C-4414-4015-B270-E3EC9474CEC0}" type="sibTrans" cxnId="{1463A491-C4F1-4673-9EF5-CD214504C8D9}">
      <dgm:prSet/>
      <dgm:spPr/>
      <dgm:t>
        <a:bodyPr/>
        <a:lstStyle/>
        <a:p>
          <a:endParaRPr lang="en-US">
            <a:latin typeface="Gill Sans MT" panose="020B0502020104020203" pitchFamily="34" charset="77"/>
          </a:endParaRPr>
        </a:p>
      </dgm:t>
    </dgm:pt>
    <dgm:pt modelId="{259857D4-9D99-434A-9610-B4D38F436F8D}">
      <dgm:prSet/>
      <dgm:spPr/>
      <dgm:t>
        <a:bodyPr/>
        <a:lstStyle/>
        <a:p>
          <a:pPr>
            <a:lnSpc>
              <a:spcPct val="100000"/>
            </a:lnSpc>
          </a:pPr>
          <a:r>
            <a:rPr lang="en-US" dirty="0">
              <a:solidFill>
                <a:schemeClr val="tx1"/>
              </a:solidFill>
              <a:latin typeface="Gill Sans MT" panose="020B0502020104020203" pitchFamily="34" charset="77"/>
            </a:rPr>
            <a:t>Best Alternative To A Negotiated Agreement (BATNA)</a:t>
          </a:r>
        </a:p>
      </dgm:t>
    </dgm:pt>
    <dgm:pt modelId="{402778EA-9197-4B53-A66C-D4A1B478FA8C}" type="parTrans" cxnId="{40B967F8-55D3-4F76-90C1-66F1179D15D1}">
      <dgm:prSet/>
      <dgm:spPr/>
      <dgm:t>
        <a:bodyPr/>
        <a:lstStyle/>
        <a:p>
          <a:endParaRPr lang="en-US">
            <a:latin typeface="Gill Sans MT" panose="020B0502020104020203" pitchFamily="34" charset="77"/>
          </a:endParaRPr>
        </a:p>
      </dgm:t>
    </dgm:pt>
    <dgm:pt modelId="{84D00DEB-18A7-4D06-AFCC-4349A3B31B04}" type="sibTrans" cxnId="{40B967F8-55D3-4F76-90C1-66F1179D15D1}">
      <dgm:prSet/>
      <dgm:spPr/>
      <dgm:t>
        <a:bodyPr/>
        <a:lstStyle/>
        <a:p>
          <a:endParaRPr lang="en-US">
            <a:latin typeface="Gill Sans MT" panose="020B0502020104020203" pitchFamily="34" charset="77"/>
          </a:endParaRPr>
        </a:p>
      </dgm:t>
    </dgm:pt>
    <dgm:pt modelId="{BFA6DD9F-4FE8-4F84-8FDD-E8A7B3AC084A}" type="pres">
      <dgm:prSet presAssocID="{A2345C60-28BD-438B-9A9B-07D9F338B6C4}" presName="root" presStyleCnt="0">
        <dgm:presLayoutVars>
          <dgm:dir/>
          <dgm:resizeHandles val="exact"/>
        </dgm:presLayoutVars>
      </dgm:prSet>
      <dgm:spPr/>
    </dgm:pt>
    <dgm:pt modelId="{1EB39A3F-A583-44D9-99C8-AC3614962CCB}" type="pres">
      <dgm:prSet presAssocID="{0EFA0F04-2278-4896-8182-B6EFBAF17995}" presName="compNode" presStyleCnt="0"/>
      <dgm:spPr/>
    </dgm:pt>
    <dgm:pt modelId="{E89D0828-F76A-4371-8D8F-48926C7BCAA2}" type="pres">
      <dgm:prSet presAssocID="{0EFA0F04-2278-4896-8182-B6EFBAF17995}" presName="bgRect" presStyleLbl="bgShp" presStyleIdx="0" presStyleCnt="3"/>
      <dgm:spPr/>
    </dgm:pt>
    <dgm:pt modelId="{FFDF3F08-7FC9-4E5C-864F-2E88E71F3C75}" type="pres">
      <dgm:prSet presAssocID="{0EFA0F04-2278-4896-8182-B6EFBAF17995}" presName="iconRect" presStyleLbl="node1" presStyleIdx="0" presStyleCnt="3"/>
      <dgm:spPr>
        <a:blipFill>
          <a:blip xmlns:r="http://schemas.openxmlformats.org/officeDocument/2006/relationships" r:embed="rId1" cstate="print">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a:noFill/>
        </a:ln>
      </dgm:spPr>
      <dgm:extLst>
        <a:ext uri="{E40237B7-FDA0-4F09-8148-C483321AD2D9}">
          <dgm14:cNvPr xmlns:dgm14="http://schemas.microsoft.com/office/drawing/2010/diagram" id="0" name="" descr="Lightbulb"/>
        </a:ext>
      </dgm:extLst>
    </dgm:pt>
    <dgm:pt modelId="{23148001-50EF-4E58-81B6-0675914D5F91}" type="pres">
      <dgm:prSet presAssocID="{0EFA0F04-2278-4896-8182-B6EFBAF17995}" presName="spaceRect" presStyleCnt="0"/>
      <dgm:spPr/>
    </dgm:pt>
    <dgm:pt modelId="{FB30812E-FDEC-47DB-BA44-D712F4B74B9E}" type="pres">
      <dgm:prSet presAssocID="{0EFA0F04-2278-4896-8182-B6EFBAF17995}" presName="parTx" presStyleLbl="revTx" presStyleIdx="0" presStyleCnt="3">
        <dgm:presLayoutVars>
          <dgm:chMax val="0"/>
          <dgm:chPref val="0"/>
        </dgm:presLayoutVars>
      </dgm:prSet>
      <dgm:spPr/>
    </dgm:pt>
    <dgm:pt modelId="{6333E804-373B-4EA6-87C1-4C5B4FFD707A}" type="pres">
      <dgm:prSet presAssocID="{5B0A7CB0-2EEF-4283-806A-CF09D203F7CB}" presName="sibTrans" presStyleCnt="0"/>
      <dgm:spPr/>
    </dgm:pt>
    <dgm:pt modelId="{687850C6-F78A-4F77-AB43-56697A84CF8B}" type="pres">
      <dgm:prSet presAssocID="{DAC1CF61-7674-4B58-B786-C864ED28CBFA}" presName="compNode" presStyleCnt="0"/>
      <dgm:spPr/>
    </dgm:pt>
    <dgm:pt modelId="{8C322F63-F5F9-4EE7-8047-87C483CAB26C}" type="pres">
      <dgm:prSet presAssocID="{DAC1CF61-7674-4B58-B786-C864ED28CBFA}" presName="bgRect" presStyleLbl="bgShp" presStyleIdx="1" presStyleCnt="3" custLinFactNeighborX="18498" custLinFactNeighborY="5729"/>
      <dgm:spPr/>
    </dgm:pt>
    <dgm:pt modelId="{A6EC1F70-766D-4AE8-B238-CD3E5E6686A5}" type="pres">
      <dgm:prSet presAssocID="{DAC1CF61-7674-4B58-B786-C864ED28CBFA}" presName="iconRect" presStyleLbl="node1" presStyleIdx="1" presStyleCnt="3"/>
      <dgm:spPr>
        <a:blipFill>
          <a:blip xmlns:r="http://schemas.openxmlformats.org/officeDocument/2006/relationships"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a:ln>
          <a:noFill/>
        </a:ln>
      </dgm:spPr>
      <dgm:extLst>
        <a:ext uri="{E40237B7-FDA0-4F09-8148-C483321AD2D9}">
          <dgm14:cNvPr xmlns:dgm14="http://schemas.microsoft.com/office/drawing/2010/diagram" id="0" name="" descr="List"/>
        </a:ext>
      </dgm:extLst>
    </dgm:pt>
    <dgm:pt modelId="{7CE5A098-DC2B-438A-A461-DA5D09C1E024}" type="pres">
      <dgm:prSet presAssocID="{DAC1CF61-7674-4B58-B786-C864ED28CBFA}" presName="spaceRect" presStyleCnt="0"/>
      <dgm:spPr/>
    </dgm:pt>
    <dgm:pt modelId="{F6710AFE-C0DE-4820-B992-E77FF1C3263C}" type="pres">
      <dgm:prSet presAssocID="{DAC1CF61-7674-4B58-B786-C864ED28CBFA}" presName="parTx" presStyleLbl="revTx" presStyleIdx="1" presStyleCnt="3">
        <dgm:presLayoutVars>
          <dgm:chMax val="0"/>
          <dgm:chPref val="0"/>
        </dgm:presLayoutVars>
      </dgm:prSet>
      <dgm:spPr/>
    </dgm:pt>
    <dgm:pt modelId="{63BE38FF-9D5F-4C5F-86BA-20B6B7E65E29}" type="pres">
      <dgm:prSet presAssocID="{00311C5C-4414-4015-B270-E3EC9474CEC0}" presName="sibTrans" presStyleCnt="0"/>
      <dgm:spPr/>
    </dgm:pt>
    <dgm:pt modelId="{941A1CDE-65CA-4B37-8A6E-9AAB5AFB5DE1}" type="pres">
      <dgm:prSet presAssocID="{259857D4-9D99-434A-9610-B4D38F436F8D}" presName="compNode" presStyleCnt="0"/>
      <dgm:spPr/>
    </dgm:pt>
    <dgm:pt modelId="{2E17845B-7D8A-42CD-88B3-D432A4D406EC}" type="pres">
      <dgm:prSet presAssocID="{259857D4-9D99-434A-9610-B4D38F436F8D}" presName="bgRect" presStyleLbl="bgShp" presStyleIdx="2" presStyleCnt="3"/>
      <dgm:spPr/>
    </dgm:pt>
    <dgm:pt modelId="{7BD58B6C-CB23-4B6A-A777-4571CF99214C}" type="pres">
      <dgm:prSet presAssocID="{259857D4-9D99-434A-9610-B4D38F436F8D}" presName="iconRect" presStyleLbl="node1" presStyleIdx="2" presStyleCnt="3"/>
      <dgm:spPr>
        <a:blipFill>
          <a:blip xmlns:r="http://schemas.openxmlformats.org/officeDocument/2006/relationships"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a:ln>
          <a:noFill/>
        </a:ln>
      </dgm:spPr>
      <dgm:extLst>
        <a:ext uri="{E40237B7-FDA0-4F09-8148-C483321AD2D9}">
          <dgm14:cNvPr xmlns:dgm14="http://schemas.microsoft.com/office/drawing/2010/diagram" id="0" name="" descr="Worried face with solid fill"/>
        </a:ext>
      </dgm:extLst>
    </dgm:pt>
    <dgm:pt modelId="{702A00A2-1193-4E05-92B4-67C941409A8E}" type="pres">
      <dgm:prSet presAssocID="{259857D4-9D99-434A-9610-B4D38F436F8D}" presName="spaceRect" presStyleCnt="0"/>
      <dgm:spPr/>
    </dgm:pt>
    <dgm:pt modelId="{01AE3912-76D6-419E-9C5F-4CA68B8204CD}" type="pres">
      <dgm:prSet presAssocID="{259857D4-9D99-434A-9610-B4D38F436F8D}" presName="parTx" presStyleLbl="revTx" presStyleIdx="2" presStyleCnt="3">
        <dgm:presLayoutVars>
          <dgm:chMax val="0"/>
          <dgm:chPref val="0"/>
        </dgm:presLayoutVars>
      </dgm:prSet>
      <dgm:spPr/>
    </dgm:pt>
  </dgm:ptLst>
  <dgm:cxnLst>
    <dgm:cxn modelId="{2859BE2E-9DCC-4919-9100-9BC9842DE3EC}" srcId="{A2345C60-28BD-438B-9A9B-07D9F338B6C4}" destId="{0EFA0F04-2278-4896-8182-B6EFBAF17995}" srcOrd="0" destOrd="0" parTransId="{D69754F5-7CF2-4C0F-8093-8C2645C9E635}" sibTransId="{5B0A7CB0-2EEF-4283-806A-CF09D203F7CB}"/>
    <dgm:cxn modelId="{97D7605C-DE13-441C-84FD-332B6C5D2CBF}" type="presOf" srcId="{259857D4-9D99-434A-9610-B4D38F436F8D}" destId="{01AE3912-76D6-419E-9C5F-4CA68B8204CD}" srcOrd="0" destOrd="0" presId="urn:microsoft.com/office/officeart/2018/2/layout/IconVerticalSolidList"/>
    <dgm:cxn modelId="{1463A491-C4F1-4673-9EF5-CD214504C8D9}" srcId="{A2345C60-28BD-438B-9A9B-07D9F338B6C4}" destId="{DAC1CF61-7674-4B58-B786-C864ED28CBFA}" srcOrd="1" destOrd="0" parTransId="{76B46F22-7A08-4A0B-B035-CB53FE0581A5}" sibTransId="{00311C5C-4414-4015-B270-E3EC9474CEC0}"/>
    <dgm:cxn modelId="{7CEF42C0-CEC2-4ADE-B32D-F4CA3E7E68CF}" type="presOf" srcId="{DAC1CF61-7674-4B58-B786-C864ED28CBFA}" destId="{F6710AFE-C0DE-4820-B992-E77FF1C3263C}" srcOrd="0" destOrd="0" presId="urn:microsoft.com/office/officeart/2018/2/layout/IconVerticalSolidList"/>
    <dgm:cxn modelId="{6B45E9C3-AD37-4279-B8F5-5A4186E74300}" type="presOf" srcId="{A2345C60-28BD-438B-9A9B-07D9F338B6C4}" destId="{BFA6DD9F-4FE8-4F84-8FDD-E8A7B3AC084A}" srcOrd="0" destOrd="0" presId="urn:microsoft.com/office/officeart/2018/2/layout/IconVerticalSolidList"/>
    <dgm:cxn modelId="{3F6953CE-4E0F-46ED-A8C9-6143A01399AD}" type="presOf" srcId="{0EFA0F04-2278-4896-8182-B6EFBAF17995}" destId="{FB30812E-FDEC-47DB-BA44-D712F4B74B9E}" srcOrd="0" destOrd="0" presId="urn:microsoft.com/office/officeart/2018/2/layout/IconVerticalSolidList"/>
    <dgm:cxn modelId="{40B967F8-55D3-4F76-90C1-66F1179D15D1}" srcId="{A2345C60-28BD-438B-9A9B-07D9F338B6C4}" destId="{259857D4-9D99-434A-9610-B4D38F436F8D}" srcOrd="2" destOrd="0" parTransId="{402778EA-9197-4B53-A66C-D4A1B478FA8C}" sibTransId="{84D00DEB-18A7-4D06-AFCC-4349A3B31B04}"/>
    <dgm:cxn modelId="{A8E1B05E-59B6-4FBD-B42F-787CD20D0FC3}" type="presParOf" srcId="{BFA6DD9F-4FE8-4F84-8FDD-E8A7B3AC084A}" destId="{1EB39A3F-A583-44D9-99C8-AC3614962CCB}" srcOrd="0" destOrd="0" presId="urn:microsoft.com/office/officeart/2018/2/layout/IconVerticalSolidList"/>
    <dgm:cxn modelId="{508F5425-C247-4070-BC0B-18E3AAFFE8B3}" type="presParOf" srcId="{1EB39A3F-A583-44D9-99C8-AC3614962CCB}" destId="{E89D0828-F76A-4371-8D8F-48926C7BCAA2}" srcOrd="0" destOrd="0" presId="urn:microsoft.com/office/officeart/2018/2/layout/IconVerticalSolidList"/>
    <dgm:cxn modelId="{6BA4F745-2066-4CD9-B5C4-A5EB0979E3EB}" type="presParOf" srcId="{1EB39A3F-A583-44D9-99C8-AC3614962CCB}" destId="{FFDF3F08-7FC9-4E5C-864F-2E88E71F3C75}" srcOrd="1" destOrd="0" presId="urn:microsoft.com/office/officeart/2018/2/layout/IconVerticalSolidList"/>
    <dgm:cxn modelId="{8F6CF20B-DA82-4764-B33C-075EB63735E3}" type="presParOf" srcId="{1EB39A3F-A583-44D9-99C8-AC3614962CCB}" destId="{23148001-50EF-4E58-81B6-0675914D5F91}" srcOrd="2" destOrd="0" presId="urn:microsoft.com/office/officeart/2018/2/layout/IconVerticalSolidList"/>
    <dgm:cxn modelId="{DDF26EF9-27F0-4E4C-92EC-A3E6DDD1D119}" type="presParOf" srcId="{1EB39A3F-A583-44D9-99C8-AC3614962CCB}" destId="{FB30812E-FDEC-47DB-BA44-D712F4B74B9E}" srcOrd="3" destOrd="0" presId="urn:microsoft.com/office/officeart/2018/2/layout/IconVerticalSolidList"/>
    <dgm:cxn modelId="{505D564C-71B5-4CC0-97F3-F7921395F25B}" type="presParOf" srcId="{BFA6DD9F-4FE8-4F84-8FDD-E8A7B3AC084A}" destId="{6333E804-373B-4EA6-87C1-4C5B4FFD707A}" srcOrd="1" destOrd="0" presId="urn:microsoft.com/office/officeart/2018/2/layout/IconVerticalSolidList"/>
    <dgm:cxn modelId="{9B2BFAA9-F937-45E7-A763-DA09CE7B475F}" type="presParOf" srcId="{BFA6DD9F-4FE8-4F84-8FDD-E8A7B3AC084A}" destId="{687850C6-F78A-4F77-AB43-56697A84CF8B}" srcOrd="2" destOrd="0" presId="urn:microsoft.com/office/officeart/2018/2/layout/IconVerticalSolidList"/>
    <dgm:cxn modelId="{FDD4C138-E964-427F-9F1D-418B60A70106}" type="presParOf" srcId="{687850C6-F78A-4F77-AB43-56697A84CF8B}" destId="{8C322F63-F5F9-4EE7-8047-87C483CAB26C}" srcOrd="0" destOrd="0" presId="urn:microsoft.com/office/officeart/2018/2/layout/IconVerticalSolidList"/>
    <dgm:cxn modelId="{3D1F7EF4-2192-46FF-8C72-D8BAC5A4FA9C}" type="presParOf" srcId="{687850C6-F78A-4F77-AB43-56697A84CF8B}" destId="{A6EC1F70-766D-4AE8-B238-CD3E5E6686A5}" srcOrd="1" destOrd="0" presId="urn:microsoft.com/office/officeart/2018/2/layout/IconVerticalSolidList"/>
    <dgm:cxn modelId="{0260ED28-CC70-4A30-8D69-AA64BC2F6818}" type="presParOf" srcId="{687850C6-F78A-4F77-AB43-56697A84CF8B}" destId="{7CE5A098-DC2B-438A-A461-DA5D09C1E024}" srcOrd="2" destOrd="0" presId="urn:microsoft.com/office/officeart/2018/2/layout/IconVerticalSolidList"/>
    <dgm:cxn modelId="{30CE9091-9E7B-4728-9643-F8AE26056EC2}" type="presParOf" srcId="{687850C6-F78A-4F77-AB43-56697A84CF8B}" destId="{F6710AFE-C0DE-4820-B992-E77FF1C3263C}" srcOrd="3" destOrd="0" presId="urn:microsoft.com/office/officeart/2018/2/layout/IconVerticalSolidList"/>
    <dgm:cxn modelId="{91602533-CF92-42FA-8A4C-F31A49EC9F61}" type="presParOf" srcId="{BFA6DD9F-4FE8-4F84-8FDD-E8A7B3AC084A}" destId="{63BE38FF-9D5F-4C5F-86BA-20B6B7E65E29}" srcOrd="3" destOrd="0" presId="urn:microsoft.com/office/officeart/2018/2/layout/IconVerticalSolidList"/>
    <dgm:cxn modelId="{05D0092A-D759-47E1-8D33-729956CE3B34}" type="presParOf" srcId="{BFA6DD9F-4FE8-4F84-8FDD-E8A7B3AC084A}" destId="{941A1CDE-65CA-4B37-8A6E-9AAB5AFB5DE1}" srcOrd="4" destOrd="0" presId="urn:microsoft.com/office/officeart/2018/2/layout/IconVerticalSolidList"/>
    <dgm:cxn modelId="{59F030A4-B76A-424F-ABD2-5B9068E23752}" type="presParOf" srcId="{941A1CDE-65CA-4B37-8A6E-9AAB5AFB5DE1}" destId="{2E17845B-7D8A-42CD-88B3-D432A4D406EC}" srcOrd="0" destOrd="0" presId="urn:microsoft.com/office/officeart/2018/2/layout/IconVerticalSolidList"/>
    <dgm:cxn modelId="{15754BAC-C3EF-4940-BDD0-45EE54422AC0}" type="presParOf" srcId="{941A1CDE-65CA-4B37-8A6E-9AAB5AFB5DE1}" destId="{7BD58B6C-CB23-4B6A-A777-4571CF99214C}" srcOrd="1" destOrd="0" presId="urn:microsoft.com/office/officeart/2018/2/layout/IconVerticalSolidList"/>
    <dgm:cxn modelId="{0D92A56E-4325-4294-9472-338A872B8189}" type="presParOf" srcId="{941A1CDE-65CA-4B37-8A6E-9AAB5AFB5DE1}" destId="{702A00A2-1193-4E05-92B4-67C941409A8E}" srcOrd="2" destOrd="0" presId="urn:microsoft.com/office/officeart/2018/2/layout/IconVerticalSolidList"/>
    <dgm:cxn modelId="{3D382F36-0998-42E9-BCAE-F0F428031467}" type="presParOf" srcId="{941A1CDE-65CA-4B37-8A6E-9AAB5AFB5DE1}" destId="{01AE3912-76D6-419E-9C5F-4CA68B8204CD}"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A2345C60-28BD-438B-9A9B-07D9F338B6C4}"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0EFA0F04-2278-4896-8182-B6EFBAF17995}">
      <dgm:prSet/>
      <dgm:spPr/>
      <dgm:t>
        <a:bodyPr/>
        <a:lstStyle/>
        <a:p>
          <a:pPr>
            <a:lnSpc>
              <a:spcPct val="100000"/>
            </a:lnSpc>
          </a:pPr>
          <a:r>
            <a:rPr lang="en-US" dirty="0">
              <a:solidFill>
                <a:schemeClr val="tx1"/>
              </a:solidFill>
              <a:latin typeface="Gill Sans MT" panose="020B0502020104020203" pitchFamily="34" charset="77"/>
            </a:rPr>
            <a:t>Discuss and Practice Negotiation Strategy</a:t>
          </a:r>
        </a:p>
      </dgm:t>
    </dgm:pt>
    <dgm:pt modelId="{D69754F5-7CF2-4C0F-8093-8C2645C9E635}" type="parTrans" cxnId="{2859BE2E-9DCC-4919-9100-9BC9842DE3EC}">
      <dgm:prSet/>
      <dgm:spPr/>
      <dgm:t>
        <a:bodyPr/>
        <a:lstStyle/>
        <a:p>
          <a:endParaRPr lang="en-US">
            <a:latin typeface="Gill Sans MT" panose="020B0502020104020203" pitchFamily="34" charset="77"/>
          </a:endParaRPr>
        </a:p>
      </dgm:t>
    </dgm:pt>
    <dgm:pt modelId="{5B0A7CB0-2EEF-4283-806A-CF09D203F7CB}" type="sibTrans" cxnId="{2859BE2E-9DCC-4919-9100-9BC9842DE3EC}">
      <dgm:prSet/>
      <dgm:spPr/>
      <dgm:t>
        <a:bodyPr/>
        <a:lstStyle/>
        <a:p>
          <a:endParaRPr lang="en-US">
            <a:latin typeface="Gill Sans MT" panose="020B0502020104020203" pitchFamily="34" charset="77"/>
          </a:endParaRPr>
        </a:p>
      </dgm:t>
    </dgm:pt>
    <dgm:pt modelId="{DAC1CF61-7674-4B58-B786-C864ED28CBFA}">
      <dgm:prSet/>
      <dgm:spPr/>
      <dgm:t>
        <a:bodyPr/>
        <a:lstStyle/>
        <a:p>
          <a:pPr>
            <a:lnSpc>
              <a:spcPct val="100000"/>
            </a:lnSpc>
          </a:pPr>
          <a:r>
            <a:rPr lang="en-US" dirty="0">
              <a:solidFill>
                <a:schemeClr val="tx1"/>
              </a:solidFill>
              <a:latin typeface="Gill Sans MT" panose="020B0502020104020203" pitchFamily="34" charset="77"/>
            </a:rPr>
            <a:t>Practice Against Other Students</a:t>
          </a:r>
        </a:p>
      </dgm:t>
    </dgm:pt>
    <dgm:pt modelId="{76B46F22-7A08-4A0B-B035-CB53FE0581A5}" type="parTrans" cxnId="{1463A491-C4F1-4673-9EF5-CD214504C8D9}">
      <dgm:prSet/>
      <dgm:spPr/>
      <dgm:t>
        <a:bodyPr/>
        <a:lstStyle/>
        <a:p>
          <a:endParaRPr lang="en-US">
            <a:latin typeface="Gill Sans MT" panose="020B0502020104020203" pitchFamily="34" charset="77"/>
          </a:endParaRPr>
        </a:p>
      </dgm:t>
    </dgm:pt>
    <dgm:pt modelId="{00311C5C-4414-4015-B270-E3EC9474CEC0}" type="sibTrans" cxnId="{1463A491-C4F1-4673-9EF5-CD214504C8D9}">
      <dgm:prSet/>
      <dgm:spPr/>
      <dgm:t>
        <a:bodyPr/>
        <a:lstStyle/>
        <a:p>
          <a:endParaRPr lang="en-US">
            <a:latin typeface="Gill Sans MT" panose="020B0502020104020203" pitchFamily="34" charset="77"/>
          </a:endParaRPr>
        </a:p>
      </dgm:t>
    </dgm:pt>
    <dgm:pt modelId="{259857D4-9D99-434A-9610-B4D38F436F8D}">
      <dgm:prSet/>
      <dgm:spPr/>
      <dgm:t>
        <a:bodyPr/>
        <a:lstStyle/>
        <a:p>
          <a:pPr>
            <a:lnSpc>
              <a:spcPct val="100000"/>
            </a:lnSpc>
          </a:pPr>
          <a:r>
            <a:rPr lang="en-US" dirty="0">
              <a:solidFill>
                <a:schemeClr val="tx1"/>
              </a:solidFill>
              <a:latin typeface="Gill Sans MT" panose="020B0502020104020203" pitchFamily="34" charset="77"/>
            </a:rPr>
            <a:t>Practice Against The Coach</a:t>
          </a:r>
        </a:p>
      </dgm:t>
    </dgm:pt>
    <dgm:pt modelId="{402778EA-9197-4B53-A66C-D4A1B478FA8C}" type="parTrans" cxnId="{40B967F8-55D3-4F76-90C1-66F1179D15D1}">
      <dgm:prSet/>
      <dgm:spPr/>
      <dgm:t>
        <a:bodyPr/>
        <a:lstStyle/>
        <a:p>
          <a:endParaRPr lang="en-US">
            <a:latin typeface="Gill Sans MT" panose="020B0502020104020203" pitchFamily="34" charset="77"/>
          </a:endParaRPr>
        </a:p>
      </dgm:t>
    </dgm:pt>
    <dgm:pt modelId="{84D00DEB-18A7-4D06-AFCC-4349A3B31B04}" type="sibTrans" cxnId="{40B967F8-55D3-4F76-90C1-66F1179D15D1}">
      <dgm:prSet/>
      <dgm:spPr/>
      <dgm:t>
        <a:bodyPr/>
        <a:lstStyle/>
        <a:p>
          <a:endParaRPr lang="en-US">
            <a:latin typeface="Gill Sans MT" panose="020B0502020104020203" pitchFamily="34" charset="77"/>
          </a:endParaRPr>
        </a:p>
      </dgm:t>
    </dgm:pt>
    <dgm:pt modelId="{94453C28-28FB-4B69-A383-975F62930C8C}">
      <dgm:prSet/>
      <dgm:spPr/>
      <dgm:t>
        <a:bodyPr/>
        <a:lstStyle/>
        <a:p>
          <a:pPr>
            <a:lnSpc>
              <a:spcPct val="100000"/>
            </a:lnSpc>
          </a:pPr>
          <a:r>
            <a:rPr lang="en-US" dirty="0">
              <a:solidFill>
                <a:schemeClr val="tx1"/>
              </a:solidFill>
              <a:latin typeface="Gill Sans MT" panose="020B0502020104020203" pitchFamily="34" charset="77"/>
            </a:rPr>
            <a:t>Simulate Actual Competition Format</a:t>
          </a:r>
        </a:p>
      </dgm:t>
    </dgm:pt>
    <dgm:pt modelId="{1D940DFE-8DB1-4889-BFCF-143C008C288A}" type="parTrans" cxnId="{5BB5C06F-7554-4B39-98DF-4FA1F045FDA8}">
      <dgm:prSet/>
      <dgm:spPr/>
    </dgm:pt>
    <dgm:pt modelId="{A40B5E70-9A19-4CB3-B053-4486E276506F}" type="sibTrans" cxnId="{5BB5C06F-7554-4B39-98DF-4FA1F045FDA8}">
      <dgm:prSet/>
      <dgm:spPr/>
    </dgm:pt>
    <dgm:pt modelId="{BFA6DD9F-4FE8-4F84-8FDD-E8A7B3AC084A}" type="pres">
      <dgm:prSet presAssocID="{A2345C60-28BD-438B-9A9B-07D9F338B6C4}" presName="root" presStyleCnt="0">
        <dgm:presLayoutVars>
          <dgm:dir/>
          <dgm:resizeHandles val="exact"/>
        </dgm:presLayoutVars>
      </dgm:prSet>
      <dgm:spPr/>
    </dgm:pt>
    <dgm:pt modelId="{1EB39A3F-A583-44D9-99C8-AC3614962CCB}" type="pres">
      <dgm:prSet presAssocID="{0EFA0F04-2278-4896-8182-B6EFBAF17995}" presName="compNode" presStyleCnt="0"/>
      <dgm:spPr/>
    </dgm:pt>
    <dgm:pt modelId="{E89D0828-F76A-4371-8D8F-48926C7BCAA2}" type="pres">
      <dgm:prSet presAssocID="{0EFA0F04-2278-4896-8182-B6EFBAF17995}" presName="bgRect" presStyleLbl="bgShp" presStyleIdx="0" presStyleCnt="4"/>
      <dgm:spPr/>
    </dgm:pt>
    <dgm:pt modelId="{FFDF3F08-7FC9-4E5C-864F-2E88E71F3C75}" type="pres">
      <dgm:prSet presAssocID="{0EFA0F04-2278-4896-8182-B6EFBAF17995}" presName="iconRect" presStyleLbl="node1" presStyleIdx="0" presStyleCnt="4"/>
      <dgm:spPr>
        <a:blipFill>
          <a:blip xmlns:r="http://schemas.openxmlformats.org/officeDocument/2006/relationships" r:embed="rId1" cstate="print">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a:noFill/>
        </a:ln>
      </dgm:spPr>
      <dgm:extLst>
        <a:ext uri="{E40237B7-FDA0-4F09-8148-C483321AD2D9}">
          <dgm14:cNvPr xmlns:dgm14="http://schemas.microsoft.com/office/drawing/2010/diagram" id="0" name="" descr="Brain in head"/>
        </a:ext>
      </dgm:extLst>
    </dgm:pt>
    <dgm:pt modelId="{23148001-50EF-4E58-81B6-0675914D5F91}" type="pres">
      <dgm:prSet presAssocID="{0EFA0F04-2278-4896-8182-B6EFBAF17995}" presName="spaceRect" presStyleCnt="0"/>
      <dgm:spPr/>
    </dgm:pt>
    <dgm:pt modelId="{FB30812E-FDEC-47DB-BA44-D712F4B74B9E}" type="pres">
      <dgm:prSet presAssocID="{0EFA0F04-2278-4896-8182-B6EFBAF17995}" presName="parTx" presStyleLbl="revTx" presStyleIdx="0" presStyleCnt="4">
        <dgm:presLayoutVars>
          <dgm:chMax val="0"/>
          <dgm:chPref val="0"/>
        </dgm:presLayoutVars>
      </dgm:prSet>
      <dgm:spPr/>
    </dgm:pt>
    <dgm:pt modelId="{6333E804-373B-4EA6-87C1-4C5B4FFD707A}" type="pres">
      <dgm:prSet presAssocID="{5B0A7CB0-2EEF-4283-806A-CF09D203F7CB}" presName="sibTrans" presStyleCnt="0"/>
      <dgm:spPr/>
    </dgm:pt>
    <dgm:pt modelId="{687850C6-F78A-4F77-AB43-56697A84CF8B}" type="pres">
      <dgm:prSet presAssocID="{DAC1CF61-7674-4B58-B786-C864ED28CBFA}" presName="compNode" presStyleCnt="0"/>
      <dgm:spPr/>
    </dgm:pt>
    <dgm:pt modelId="{8C322F63-F5F9-4EE7-8047-87C483CAB26C}" type="pres">
      <dgm:prSet presAssocID="{DAC1CF61-7674-4B58-B786-C864ED28CBFA}" presName="bgRect" presStyleLbl="bgShp" presStyleIdx="1" presStyleCnt="4" custLinFactNeighborX="18498" custLinFactNeighborY="5729"/>
      <dgm:spPr/>
    </dgm:pt>
    <dgm:pt modelId="{A6EC1F70-766D-4AE8-B238-CD3E5E6686A5}" type="pres">
      <dgm:prSet presAssocID="{DAC1CF61-7674-4B58-B786-C864ED28CBFA}" presName="iconRect" presStyleLbl="node1" presStyleIdx="1" presStyleCnt="4"/>
      <dgm:spPr>
        <a:blipFill>
          <a:blip xmlns:r="http://schemas.openxmlformats.org/officeDocument/2006/relationships"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a:ln>
          <a:noFill/>
        </a:ln>
      </dgm:spPr>
      <dgm:extLst>
        <a:ext uri="{E40237B7-FDA0-4F09-8148-C483321AD2D9}">
          <dgm14:cNvPr xmlns:dgm14="http://schemas.microsoft.com/office/drawing/2010/diagram" id="0" name="" descr="Body builder"/>
        </a:ext>
      </dgm:extLst>
    </dgm:pt>
    <dgm:pt modelId="{7CE5A098-DC2B-438A-A461-DA5D09C1E024}" type="pres">
      <dgm:prSet presAssocID="{DAC1CF61-7674-4B58-B786-C864ED28CBFA}" presName="spaceRect" presStyleCnt="0"/>
      <dgm:spPr/>
    </dgm:pt>
    <dgm:pt modelId="{F6710AFE-C0DE-4820-B992-E77FF1C3263C}" type="pres">
      <dgm:prSet presAssocID="{DAC1CF61-7674-4B58-B786-C864ED28CBFA}" presName="parTx" presStyleLbl="revTx" presStyleIdx="1" presStyleCnt="4">
        <dgm:presLayoutVars>
          <dgm:chMax val="0"/>
          <dgm:chPref val="0"/>
        </dgm:presLayoutVars>
      </dgm:prSet>
      <dgm:spPr/>
    </dgm:pt>
    <dgm:pt modelId="{63BE38FF-9D5F-4C5F-86BA-20B6B7E65E29}" type="pres">
      <dgm:prSet presAssocID="{00311C5C-4414-4015-B270-E3EC9474CEC0}" presName="sibTrans" presStyleCnt="0"/>
      <dgm:spPr/>
    </dgm:pt>
    <dgm:pt modelId="{941A1CDE-65CA-4B37-8A6E-9AAB5AFB5DE1}" type="pres">
      <dgm:prSet presAssocID="{259857D4-9D99-434A-9610-B4D38F436F8D}" presName="compNode" presStyleCnt="0"/>
      <dgm:spPr/>
    </dgm:pt>
    <dgm:pt modelId="{2E17845B-7D8A-42CD-88B3-D432A4D406EC}" type="pres">
      <dgm:prSet presAssocID="{259857D4-9D99-434A-9610-B4D38F436F8D}" presName="bgRect" presStyleLbl="bgShp" presStyleIdx="2" presStyleCnt="4"/>
      <dgm:spPr/>
    </dgm:pt>
    <dgm:pt modelId="{7BD58B6C-CB23-4B6A-A777-4571CF99214C}" type="pres">
      <dgm:prSet presAssocID="{259857D4-9D99-434A-9610-B4D38F436F8D}" presName="iconRect" presStyleLbl="node1" presStyleIdx="2" presStyleCnt="4"/>
      <dgm:spPr>
        <a:blipFill>
          <a:blip xmlns:r="http://schemas.openxmlformats.org/officeDocument/2006/relationships"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a:ln>
          <a:noFill/>
        </a:ln>
      </dgm:spPr>
      <dgm:extLst>
        <a:ext uri="{E40237B7-FDA0-4F09-8148-C483321AD2D9}">
          <dgm14:cNvPr xmlns:dgm14="http://schemas.microsoft.com/office/drawing/2010/diagram" id="0" name="" descr="Chess pieces"/>
        </a:ext>
      </dgm:extLst>
    </dgm:pt>
    <dgm:pt modelId="{702A00A2-1193-4E05-92B4-67C941409A8E}" type="pres">
      <dgm:prSet presAssocID="{259857D4-9D99-434A-9610-B4D38F436F8D}" presName="spaceRect" presStyleCnt="0"/>
      <dgm:spPr/>
    </dgm:pt>
    <dgm:pt modelId="{01AE3912-76D6-419E-9C5F-4CA68B8204CD}" type="pres">
      <dgm:prSet presAssocID="{259857D4-9D99-434A-9610-B4D38F436F8D}" presName="parTx" presStyleLbl="revTx" presStyleIdx="2" presStyleCnt="4">
        <dgm:presLayoutVars>
          <dgm:chMax val="0"/>
          <dgm:chPref val="0"/>
        </dgm:presLayoutVars>
      </dgm:prSet>
      <dgm:spPr/>
    </dgm:pt>
    <dgm:pt modelId="{3646952C-EE3A-49CB-86F8-A4FA83A85168}" type="pres">
      <dgm:prSet presAssocID="{84D00DEB-18A7-4D06-AFCC-4349A3B31B04}" presName="sibTrans" presStyleCnt="0"/>
      <dgm:spPr/>
    </dgm:pt>
    <dgm:pt modelId="{827F201A-5994-4FA2-AE8E-3FC24615EEF1}" type="pres">
      <dgm:prSet presAssocID="{94453C28-28FB-4B69-A383-975F62930C8C}" presName="compNode" presStyleCnt="0"/>
      <dgm:spPr/>
    </dgm:pt>
    <dgm:pt modelId="{F5046D44-9567-43B9-B44D-6EEABBDE8F58}" type="pres">
      <dgm:prSet presAssocID="{94453C28-28FB-4B69-A383-975F62930C8C}" presName="bgRect" presStyleLbl="bgShp" presStyleIdx="3" presStyleCnt="4" custLinFactNeighborY="458"/>
      <dgm:spPr>
        <a:solidFill>
          <a:schemeClr val="accent1">
            <a:lumMod val="60000"/>
            <a:lumOff val="40000"/>
          </a:schemeClr>
        </a:solidFill>
      </dgm:spPr>
    </dgm:pt>
    <dgm:pt modelId="{2FA550A0-0C96-4104-9C8C-77A3C9306DE2}" type="pres">
      <dgm:prSet presAssocID="{94453C28-28FB-4B69-A383-975F62930C8C}" presName="iconRect" presStyleLbl="node1" presStyleIdx="3" presStyleCnt="4"/>
      <dgm:spPr>
        <a:blipFill>
          <a:blip xmlns:r="http://schemas.openxmlformats.org/officeDocument/2006/relationships"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a:blipFill>
      </dgm:spPr>
      <dgm:extLst>
        <a:ext uri="{E40237B7-FDA0-4F09-8148-C483321AD2D9}">
          <dgm14:cNvPr xmlns:dgm14="http://schemas.microsoft.com/office/drawing/2010/diagram" id="0" name="" descr="Bullseye"/>
        </a:ext>
      </dgm:extLst>
    </dgm:pt>
    <dgm:pt modelId="{88F96161-0DC7-4715-ABB4-247F93F1EAB3}" type="pres">
      <dgm:prSet presAssocID="{94453C28-28FB-4B69-A383-975F62930C8C}" presName="spaceRect" presStyleCnt="0"/>
      <dgm:spPr/>
    </dgm:pt>
    <dgm:pt modelId="{0986C693-750B-4ACA-AEB9-B38B96305AD9}" type="pres">
      <dgm:prSet presAssocID="{94453C28-28FB-4B69-A383-975F62930C8C}" presName="parTx" presStyleLbl="revTx" presStyleIdx="3" presStyleCnt="4">
        <dgm:presLayoutVars>
          <dgm:chMax val="0"/>
          <dgm:chPref val="0"/>
        </dgm:presLayoutVars>
      </dgm:prSet>
      <dgm:spPr/>
    </dgm:pt>
  </dgm:ptLst>
  <dgm:cxnLst>
    <dgm:cxn modelId="{F25AAB25-C5DC-471D-B9AF-73A4F5141E1B}" type="presOf" srcId="{94453C28-28FB-4B69-A383-975F62930C8C}" destId="{0986C693-750B-4ACA-AEB9-B38B96305AD9}" srcOrd="0" destOrd="0" presId="urn:microsoft.com/office/officeart/2018/2/layout/IconVerticalSolidList"/>
    <dgm:cxn modelId="{2859BE2E-9DCC-4919-9100-9BC9842DE3EC}" srcId="{A2345C60-28BD-438B-9A9B-07D9F338B6C4}" destId="{0EFA0F04-2278-4896-8182-B6EFBAF17995}" srcOrd="0" destOrd="0" parTransId="{D69754F5-7CF2-4C0F-8093-8C2645C9E635}" sibTransId="{5B0A7CB0-2EEF-4283-806A-CF09D203F7CB}"/>
    <dgm:cxn modelId="{97D7605C-DE13-441C-84FD-332B6C5D2CBF}" type="presOf" srcId="{259857D4-9D99-434A-9610-B4D38F436F8D}" destId="{01AE3912-76D6-419E-9C5F-4CA68B8204CD}" srcOrd="0" destOrd="0" presId="urn:microsoft.com/office/officeart/2018/2/layout/IconVerticalSolidList"/>
    <dgm:cxn modelId="{5BB5C06F-7554-4B39-98DF-4FA1F045FDA8}" srcId="{A2345C60-28BD-438B-9A9B-07D9F338B6C4}" destId="{94453C28-28FB-4B69-A383-975F62930C8C}" srcOrd="3" destOrd="0" parTransId="{1D940DFE-8DB1-4889-BFCF-143C008C288A}" sibTransId="{A40B5E70-9A19-4CB3-B053-4486E276506F}"/>
    <dgm:cxn modelId="{1463A491-C4F1-4673-9EF5-CD214504C8D9}" srcId="{A2345C60-28BD-438B-9A9B-07D9F338B6C4}" destId="{DAC1CF61-7674-4B58-B786-C864ED28CBFA}" srcOrd="1" destOrd="0" parTransId="{76B46F22-7A08-4A0B-B035-CB53FE0581A5}" sibTransId="{00311C5C-4414-4015-B270-E3EC9474CEC0}"/>
    <dgm:cxn modelId="{7CEF42C0-CEC2-4ADE-B32D-F4CA3E7E68CF}" type="presOf" srcId="{DAC1CF61-7674-4B58-B786-C864ED28CBFA}" destId="{F6710AFE-C0DE-4820-B992-E77FF1C3263C}" srcOrd="0" destOrd="0" presId="urn:microsoft.com/office/officeart/2018/2/layout/IconVerticalSolidList"/>
    <dgm:cxn modelId="{6B45E9C3-AD37-4279-B8F5-5A4186E74300}" type="presOf" srcId="{A2345C60-28BD-438B-9A9B-07D9F338B6C4}" destId="{BFA6DD9F-4FE8-4F84-8FDD-E8A7B3AC084A}" srcOrd="0" destOrd="0" presId="urn:microsoft.com/office/officeart/2018/2/layout/IconVerticalSolidList"/>
    <dgm:cxn modelId="{3F6953CE-4E0F-46ED-A8C9-6143A01399AD}" type="presOf" srcId="{0EFA0F04-2278-4896-8182-B6EFBAF17995}" destId="{FB30812E-FDEC-47DB-BA44-D712F4B74B9E}" srcOrd="0" destOrd="0" presId="urn:microsoft.com/office/officeart/2018/2/layout/IconVerticalSolidList"/>
    <dgm:cxn modelId="{40B967F8-55D3-4F76-90C1-66F1179D15D1}" srcId="{A2345C60-28BD-438B-9A9B-07D9F338B6C4}" destId="{259857D4-9D99-434A-9610-B4D38F436F8D}" srcOrd="2" destOrd="0" parTransId="{402778EA-9197-4B53-A66C-D4A1B478FA8C}" sibTransId="{84D00DEB-18A7-4D06-AFCC-4349A3B31B04}"/>
    <dgm:cxn modelId="{A8E1B05E-59B6-4FBD-B42F-787CD20D0FC3}" type="presParOf" srcId="{BFA6DD9F-4FE8-4F84-8FDD-E8A7B3AC084A}" destId="{1EB39A3F-A583-44D9-99C8-AC3614962CCB}" srcOrd="0" destOrd="0" presId="urn:microsoft.com/office/officeart/2018/2/layout/IconVerticalSolidList"/>
    <dgm:cxn modelId="{508F5425-C247-4070-BC0B-18E3AAFFE8B3}" type="presParOf" srcId="{1EB39A3F-A583-44D9-99C8-AC3614962CCB}" destId="{E89D0828-F76A-4371-8D8F-48926C7BCAA2}" srcOrd="0" destOrd="0" presId="urn:microsoft.com/office/officeart/2018/2/layout/IconVerticalSolidList"/>
    <dgm:cxn modelId="{6BA4F745-2066-4CD9-B5C4-A5EB0979E3EB}" type="presParOf" srcId="{1EB39A3F-A583-44D9-99C8-AC3614962CCB}" destId="{FFDF3F08-7FC9-4E5C-864F-2E88E71F3C75}" srcOrd="1" destOrd="0" presId="urn:microsoft.com/office/officeart/2018/2/layout/IconVerticalSolidList"/>
    <dgm:cxn modelId="{8F6CF20B-DA82-4764-B33C-075EB63735E3}" type="presParOf" srcId="{1EB39A3F-A583-44D9-99C8-AC3614962CCB}" destId="{23148001-50EF-4E58-81B6-0675914D5F91}" srcOrd="2" destOrd="0" presId="urn:microsoft.com/office/officeart/2018/2/layout/IconVerticalSolidList"/>
    <dgm:cxn modelId="{DDF26EF9-27F0-4E4C-92EC-A3E6DDD1D119}" type="presParOf" srcId="{1EB39A3F-A583-44D9-99C8-AC3614962CCB}" destId="{FB30812E-FDEC-47DB-BA44-D712F4B74B9E}" srcOrd="3" destOrd="0" presId="urn:microsoft.com/office/officeart/2018/2/layout/IconVerticalSolidList"/>
    <dgm:cxn modelId="{505D564C-71B5-4CC0-97F3-F7921395F25B}" type="presParOf" srcId="{BFA6DD9F-4FE8-4F84-8FDD-E8A7B3AC084A}" destId="{6333E804-373B-4EA6-87C1-4C5B4FFD707A}" srcOrd="1" destOrd="0" presId="urn:microsoft.com/office/officeart/2018/2/layout/IconVerticalSolidList"/>
    <dgm:cxn modelId="{9B2BFAA9-F937-45E7-A763-DA09CE7B475F}" type="presParOf" srcId="{BFA6DD9F-4FE8-4F84-8FDD-E8A7B3AC084A}" destId="{687850C6-F78A-4F77-AB43-56697A84CF8B}" srcOrd="2" destOrd="0" presId="urn:microsoft.com/office/officeart/2018/2/layout/IconVerticalSolidList"/>
    <dgm:cxn modelId="{FDD4C138-E964-427F-9F1D-418B60A70106}" type="presParOf" srcId="{687850C6-F78A-4F77-AB43-56697A84CF8B}" destId="{8C322F63-F5F9-4EE7-8047-87C483CAB26C}" srcOrd="0" destOrd="0" presId="urn:microsoft.com/office/officeart/2018/2/layout/IconVerticalSolidList"/>
    <dgm:cxn modelId="{3D1F7EF4-2192-46FF-8C72-D8BAC5A4FA9C}" type="presParOf" srcId="{687850C6-F78A-4F77-AB43-56697A84CF8B}" destId="{A6EC1F70-766D-4AE8-B238-CD3E5E6686A5}" srcOrd="1" destOrd="0" presId="urn:microsoft.com/office/officeart/2018/2/layout/IconVerticalSolidList"/>
    <dgm:cxn modelId="{0260ED28-CC70-4A30-8D69-AA64BC2F6818}" type="presParOf" srcId="{687850C6-F78A-4F77-AB43-56697A84CF8B}" destId="{7CE5A098-DC2B-438A-A461-DA5D09C1E024}" srcOrd="2" destOrd="0" presId="urn:microsoft.com/office/officeart/2018/2/layout/IconVerticalSolidList"/>
    <dgm:cxn modelId="{30CE9091-9E7B-4728-9643-F8AE26056EC2}" type="presParOf" srcId="{687850C6-F78A-4F77-AB43-56697A84CF8B}" destId="{F6710AFE-C0DE-4820-B992-E77FF1C3263C}" srcOrd="3" destOrd="0" presId="urn:microsoft.com/office/officeart/2018/2/layout/IconVerticalSolidList"/>
    <dgm:cxn modelId="{91602533-CF92-42FA-8A4C-F31A49EC9F61}" type="presParOf" srcId="{BFA6DD9F-4FE8-4F84-8FDD-E8A7B3AC084A}" destId="{63BE38FF-9D5F-4C5F-86BA-20B6B7E65E29}" srcOrd="3" destOrd="0" presId="urn:microsoft.com/office/officeart/2018/2/layout/IconVerticalSolidList"/>
    <dgm:cxn modelId="{05D0092A-D759-47E1-8D33-729956CE3B34}" type="presParOf" srcId="{BFA6DD9F-4FE8-4F84-8FDD-E8A7B3AC084A}" destId="{941A1CDE-65CA-4B37-8A6E-9AAB5AFB5DE1}" srcOrd="4" destOrd="0" presId="urn:microsoft.com/office/officeart/2018/2/layout/IconVerticalSolidList"/>
    <dgm:cxn modelId="{59F030A4-B76A-424F-ABD2-5B9068E23752}" type="presParOf" srcId="{941A1CDE-65CA-4B37-8A6E-9AAB5AFB5DE1}" destId="{2E17845B-7D8A-42CD-88B3-D432A4D406EC}" srcOrd="0" destOrd="0" presId="urn:microsoft.com/office/officeart/2018/2/layout/IconVerticalSolidList"/>
    <dgm:cxn modelId="{15754BAC-C3EF-4940-BDD0-45EE54422AC0}" type="presParOf" srcId="{941A1CDE-65CA-4B37-8A6E-9AAB5AFB5DE1}" destId="{7BD58B6C-CB23-4B6A-A777-4571CF99214C}" srcOrd="1" destOrd="0" presId="urn:microsoft.com/office/officeart/2018/2/layout/IconVerticalSolidList"/>
    <dgm:cxn modelId="{0D92A56E-4325-4294-9472-338A872B8189}" type="presParOf" srcId="{941A1CDE-65CA-4B37-8A6E-9AAB5AFB5DE1}" destId="{702A00A2-1193-4E05-92B4-67C941409A8E}" srcOrd="2" destOrd="0" presId="urn:microsoft.com/office/officeart/2018/2/layout/IconVerticalSolidList"/>
    <dgm:cxn modelId="{3D382F36-0998-42E9-BCAE-F0F428031467}" type="presParOf" srcId="{941A1CDE-65CA-4B37-8A6E-9AAB5AFB5DE1}" destId="{01AE3912-76D6-419E-9C5F-4CA68B8204CD}" srcOrd="3" destOrd="0" presId="urn:microsoft.com/office/officeart/2018/2/layout/IconVerticalSolidList"/>
    <dgm:cxn modelId="{F2C167D0-D220-424A-ABDF-D42171C5884A}" type="presParOf" srcId="{BFA6DD9F-4FE8-4F84-8FDD-E8A7B3AC084A}" destId="{3646952C-EE3A-49CB-86F8-A4FA83A85168}" srcOrd="5" destOrd="0" presId="urn:microsoft.com/office/officeart/2018/2/layout/IconVerticalSolidList"/>
    <dgm:cxn modelId="{26404563-3DD0-4BEC-8E89-76C393CEED39}" type="presParOf" srcId="{BFA6DD9F-4FE8-4F84-8FDD-E8A7B3AC084A}" destId="{827F201A-5994-4FA2-AE8E-3FC24615EEF1}" srcOrd="6" destOrd="0" presId="urn:microsoft.com/office/officeart/2018/2/layout/IconVerticalSolidList"/>
    <dgm:cxn modelId="{6FC2E844-5A37-403B-AEC4-BAD74E1AB78F}" type="presParOf" srcId="{827F201A-5994-4FA2-AE8E-3FC24615EEF1}" destId="{F5046D44-9567-43B9-B44D-6EEABBDE8F58}" srcOrd="0" destOrd="0" presId="urn:microsoft.com/office/officeart/2018/2/layout/IconVerticalSolidList"/>
    <dgm:cxn modelId="{3FA663C1-5B76-437D-910C-DA3114EE90CE}" type="presParOf" srcId="{827F201A-5994-4FA2-AE8E-3FC24615EEF1}" destId="{2FA550A0-0C96-4104-9C8C-77A3C9306DE2}" srcOrd="1" destOrd="0" presId="urn:microsoft.com/office/officeart/2018/2/layout/IconVerticalSolidList"/>
    <dgm:cxn modelId="{A87ACA9E-B6BE-4C02-ABFF-7341A172ECE0}" type="presParOf" srcId="{827F201A-5994-4FA2-AE8E-3FC24615EEF1}" destId="{88F96161-0DC7-4715-ABB4-247F93F1EAB3}" srcOrd="2" destOrd="0" presId="urn:microsoft.com/office/officeart/2018/2/layout/IconVerticalSolidList"/>
    <dgm:cxn modelId="{AC8B8F74-2159-4444-AE20-260B954C12E4}" type="presParOf" srcId="{827F201A-5994-4FA2-AE8E-3FC24615EEF1}" destId="{0986C693-750B-4ACA-AEB9-B38B96305AD9}"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A2345C60-28BD-438B-9A9B-07D9F338B6C4}"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0EFA0F04-2278-4896-8182-B6EFBAF17995}">
      <dgm:prSet/>
      <dgm:spPr/>
      <dgm:t>
        <a:bodyPr/>
        <a:lstStyle/>
        <a:p>
          <a:pPr>
            <a:lnSpc>
              <a:spcPct val="100000"/>
            </a:lnSpc>
          </a:pPr>
          <a:r>
            <a:rPr lang="en-US" dirty="0">
              <a:solidFill>
                <a:schemeClr val="tx1"/>
              </a:solidFill>
              <a:latin typeface="Gill Sans MT" panose="020B0502020104020203" pitchFamily="34" charset="77"/>
            </a:rPr>
            <a:t>Make Sure To Be Encouraging</a:t>
          </a:r>
        </a:p>
      </dgm:t>
    </dgm:pt>
    <dgm:pt modelId="{D69754F5-7CF2-4C0F-8093-8C2645C9E635}" type="parTrans" cxnId="{2859BE2E-9DCC-4919-9100-9BC9842DE3EC}">
      <dgm:prSet/>
      <dgm:spPr/>
      <dgm:t>
        <a:bodyPr/>
        <a:lstStyle/>
        <a:p>
          <a:endParaRPr lang="en-US">
            <a:latin typeface="Gill Sans MT" panose="020B0502020104020203" pitchFamily="34" charset="77"/>
          </a:endParaRPr>
        </a:p>
      </dgm:t>
    </dgm:pt>
    <dgm:pt modelId="{5B0A7CB0-2EEF-4283-806A-CF09D203F7CB}" type="sibTrans" cxnId="{2859BE2E-9DCC-4919-9100-9BC9842DE3EC}">
      <dgm:prSet/>
      <dgm:spPr/>
      <dgm:t>
        <a:bodyPr/>
        <a:lstStyle/>
        <a:p>
          <a:endParaRPr lang="en-US">
            <a:latin typeface="Gill Sans MT" panose="020B0502020104020203" pitchFamily="34" charset="77"/>
          </a:endParaRPr>
        </a:p>
      </dgm:t>
    </dgm:pt>
    <dgm:pt modelId="{DAC1CF61-7674-4B58-B786-C864ED28CBFA}">
      <dgm:prSet/>
      <dgm:spPr/>
      <dgm:t>
        <a:bodyPr/>
        <a:lstStyle/>
        <a:p>
          <a:pPr>
            <a:lnSpc>
              <a:spcPct val="100000"/>
            </a:lnSpc>
          </a:pPr>
          <a:r>
            <a:rPr lang="en-US" dirty="0">
              <a:solidFill>
                <a:schemeClr val="tx1"/>
              </a:solidFill>
              <a:latin typeface="Gill Sans MT" panose="020B0502020104020203" pitchFamily="34" charset="77"/>
            </a:rPr>
            <a:t>Do Not Do The Work For Them</a:t>
          </a:r>
        </a:p>
      </dgm:t>
    </dgm:pt>
    <dgm:pt modelId="{76B46F22-7A08-4A0B-B035-CB53FE0581A5}" type="parTrans" cxnId="{1463A491-C4F1-4673-9EF5-CD214504C8D9}">
      <dgm:prSet/>
      <dgm:spPr/>
      <dgm:t>
        <a:bodyPr/>
        <a:lstStyle/>
        <a:p>
          <a:endParaRPr lang="en-US">
            <a:latin typeface="Gill Sans MT" panose="020B0502020104020203" pitchFamily="34" charset="77"/>
          </a:endParaRPr>
        </a:p>
      </dgm:t>
    </dgm:pt>
    <dgm:pt modelId="{00311C5C-4414-4015-B270-E3EC9474CEC0}" type="sibTrans" cxnId="{1463A491-C4F1-4673-9EF5-CD214504C8D9}">
      <dgm:prSet/>
      <dgm:spPr/>
      <dgm:t>
        <a:bodyPr/>
        <a:lstStyle/>
        <a:p>
          <a:endParaRPr lang="en-US">
            <a:latin typeface="Gill Sans MT" panose="020B0502020104020203" pitchFamily="34" charset="77"/>
          </a:endParaRPr>
        </a:p>
      </dgm:t>
    </dgm:pt>
    <dgm:pt modelId="{259857D4-9D99-434A-9610-B4D38F436F8D}">
      <dgm:prSet/>
      <dgm:spPr/>
      <dgm:t>
        <a:bodyPr/>
        <a:lstStyle/>
        <a:p>
          <a:pPr>
            <a:lnSpc>
              <a:spcPct val="100000"/>
            </a:lnSpc>
          </a:pPr>
          <a:r>
            <a:rPr lang="en-US" dirty="0">
              <a:solidFill>
                <a:schemeClr val="tx1"/>
              </a:solidFill>
              <a:latin typeface="Gill Sans MT" panose="020B0502020104020203" pitchFamily="34" charset="77"/>
            </a:rPr>
            <a:t>Analyze And Critique Their Performance</a:t>
          </a:r>
        </a:p>
      </dgm:t>
    </dgm:pt>
    <dgm:pt modelId="{402778EA-9197-4B53-A66C-D4A1B478FA8C}" type="parTrans" cxnId="{40B967F8-55D3-4F76-90C1-66F1179D15D1}">
      <dgm:prSet/>
      <dgm:spPr/>
      <dgm:t>
        <a:bodyPr/>
        <a:lstStyle/>
        <a:p>
          <a:endParaRPr lang="en-US">
            <a:latin typeface="Gill Sans MT" panose="020B0502020104020203" pitchFamily="34" charset="77"/>
          </a:endParaRPr>
        </a:p>
      </dgm:t>
    </dgm:pt>
    <dgm:pt modelId="{84D00DEB-18A7-4D06-AFCC-4349A3B31B04}" type="sibTrans" cxnId="{40B967F8-55D3-4F76-90C1-66F1179D15D1}">
      <dgm:prSet/>
      <dgm:spPr/>
      <dgm:t>
        <a:bodyPr/>
        <a:lstStyle/>
        <a:p>
          <a:endParaRPr lang="en-US">
            <a:latin typeface="Gill Sans MT" panose="020B0502020104020203" pitchFamily="34" charset="77"/>
          </a:endParaRPr>
        </a:p>
      </dgm:t>
    </dgm:pt>
    <dgm:pt modelId="{3F24E979-4A86-429B-BDFB-C568EE688B77}">
      <dgm:prSet/>
      <dgm:spPr/>
      <dgm:t>
        <a:bodyPr/>
        <a:lstStyle/>
        <a:p>
          <a:pPr>
            <a:lnSpc>
              <a:spcPct val="100000"/>
            </a:lnSpc>
          </a:pPr>
          <a:r>
            <a:rPr lang="en-US" dirty="0">
              <a:solidFill>
                <a:schemeClr val="tx1"/>
              </a:solidFill>
              <a:latin typeface="Gill Sans MT" panose="020B0502020104020203" pitchFamily="34" charset="77"/>
            </a:rPr>
            <a:t>Remember: Advocacy Is An Art</a:t>
          </a:r>
        </a:p>
      </dgm:t>
    </dgm:pt>
    <dgm:pt modelId="{BA232C86-DE4D-4A68-B508-CCC92B9530CD}" type="parTrans" cxnId="{1D3EC438-F488-46DE-B643-8094CC75C788}">
      <dgm:prSet/>
      <dgm:spPr/>
      <dgm:t>
        <a:bodyPr/>
        <a:lstStyle/>
        <a:p>
          <a:endParaRPr lang="en-US"/>
        </a:p>
      </dgm:t>
    </dgm:pt>
    <dgm:pt modelId="{45B7C2C2-23F5-4BA8-9103-74D8A3750CDA}" type="sibTrans" cxnId="{1D3EC438-F488-46DE-B643-8094CC75C788}">
      <dgm:prSet/>
      <dgm:spPr/>
      <dgm:t>
        <a:bodyPr/>
        <a:lstStyle/>
        <a:p>
          <a:endParaRPr lang="en-US"/>
        </a:p>
      </dgm:t>
    </dgm:pt>
    <dgm:pt modelId="{1DE5D70B-A8AE-4A29-880D-FEB6CC02D0ED}">
      <dgm:prSet/>
      <dgm:spPr/>
      <dgm:t>
        <a:bodyPr/>
        <a:lstStyle/>
        <a:p>
          <a:pPr>
            <a:lnSpc>
              <a:spcPct val="100000"/>
            </a:lnSpc>
          </a:pPr>
          <a:r>
            <a:rPr lang="en-US" dirty="0">
              <a:solidFill>
                <a:schemeClr val="tx1"/>
              </a:solidFill>
              <a:latin typeface="Gill Sans MT" panose="020B0502020104020203" pitchFamily="34" charset="77"/>
            </a:rPr>
            <a:t>Make It Fun!</a:t>
          </a:r>
        </a:p>
      </dgm:t>
    </dgm:pt>
    <dgm:pt modelId="{88ABDC20-84A1-4F44-A640-B528278EEE8E}" type="parTrans" cxnId="{5B315638-5152-4436-A457-9F2312BB3BAF}">
      <dgm:prSet/>
      <dgm:spPr/>
      <dgm:t>
        <a:bodyPr/>
        <a:lstStyle/>
        <a:p>
          <a:endParaRPr lang="en-US"/>
        </a:p>
      </dgm:t>
    </dgm:pt>
    <dgm:pt modelId="{C3EC2CAA-1ECE-41C6-8919-8C2818BF4255}" type="sibTrans" cxnId="{5B315638-5152-4436-A457-9F2312BB3BAF}">
      <dgm:prSet/>
      <dgm:spPr/>
      <dgm:t>
        <a:bodyPr/>
        <a:lstStyle/>
        <a:p>
          <a:endParaRPr lang="en-US"/>
        </a:p>
      </dgm:t>
    </dgm:pt>
    <dgm:pt modelId="{BFA6DD9F-4FE8-4F84-8FDD-E8A7B3AC084A}" type="pres">
      <dgm:prSet presAssocID="{A2345C60-28BD-438B-9A9B-07D9F338B6C4}" presName="root" presStyleCnt="0">
        <dgm:presLayoutVars>
          <dgm:dir/>
          <dgm:resizeHandles val="exact"/>
        </dgm:presLayoutVars>
      </dgm:prSet>
      <dgm:spPr/>
    </dgm:pt>
    <dgm:pt modelId="{1EB39A3F-A583-44D9-99C8-AC3614962CCB}" type="pres">
      <dgm:prSet presAssocID="{0EFA0F04-2278-4896-8182-B6EFBAF17995}" presName="compNode" presStyleCnt="0"/>
      <dgm:spPr/>
    </dgm:pt>
    <dgm:pt modelId="{E89D0828-F76A-4371-8D8F-48926C7BCAA2}" type="pres">
      <dgm:prSet presAssocID="{0EFA0F04-2278-4896-8182-B6EFBAF17995}" presName="bgRect" presStyleLbl="bgShp" presStyleIdx="0" presStyleCnt="5"/>
      <dgm:spPr/>
    </dgm:pt>
    <dgm:pt modelId="{FFDF3F08-7FC9-4E5C-864F-2E88E71F3C75}" type="pres">
      <dgm:prSet presAssocID="{0EFA0F04-2278-4896-8182-B6EFBAF17995}" presName="iconRect" presStyleLbl="node1" presStyleIdx="0" presStyleCnt="5"/>
      <dgm:spPr>
        <a:blipFill>
          <a:blip xmlns:r="http://schemas.openxmlformats.org/officeDocument/2006/relationships" r:embed="rId1" cstate="print">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a:noFill/>
        </a:ln>
      </dgm:spPr>
    </dgm:pt>
    <dgm:pt modelId="{23148001-50EF-4E58-81B6-0675914D5F91}" type="pres">
      <dgm:prSet presAssocID="{0EFA0F04-2278-4896-8182-B6EFBAF17995}" presName="spaceRect" presStyleCnt="0"/>
      <dgm:spPr/>
    </dgm:pt>
    <dgm:pt modelId="{FB30812E-FDEC-47DB-BA44-D712F4B74B9E}" type="pres">
      <dgm:prSet presAssocID="{0EFA0F04-2278-4896-8182-B6EFBAF17995}" presName="parTx" presStyleLbl="revTx" presStyleIdx="0" presStyleCnt="5">
        <dgm:presLayoutVars>
          <dgm:chMax val="0"/>
          <dgm:chPref val="0"/>
        </dgm:presLayoutVars>
      </dgm:prSet>
      <dgm:spPr/>
    </dgm:pt>
    <dgm:pt modelId="{6333E804-373B-4EA6-87C1-4C5B4FFD707A}" type="pres">
      <dgm:prSet presAssocID="{5B0A7CB0-2EEF-4283-806A-CF09D203F7CB}" presName="sibTrans" presStyleCnt="0"/>
      <dgm:spPr/>
    </dgm:pt>
    <dgm:pt modelId="{687850C6-F78A-4F77-AB43-56697A84CF8B}" type="pres">
      <dgm:prSet presAssocID="{DAC1CF61-7674-4B58-B786-C864ED28CBFA}" presName="compNode" presStyleCnt="0"/>
      <dgm:spPr/>
    </dgm:pt>
    <dgm:pt modelId="{8C322F63-F5F9-4EE7-8047-87C483CAB26C}" type="pres">
      <dgm:prSet presAssocID="{DAC1CF61-7674-4B58-B786-C864ED28CBFA}" presName="bgRect" presStyleLbl="bgShp" presStyleIdx="1" presStyleCnt="5" custLinFactNeighborX="18498" custLinFactNeighborY="5729"/>
      <dgm:spPr/>
    </dgm:pt>
    <dgm:pt modelId="{A6EC1F70-766D-4AE8-B238-CD3E5E6686A5}" type="pres">
      <dgm:prSet presAssocID="{DAC1CF61-7674-4B58-B786-C864ED28CBFA}" presName="iconRect" presStyleLbl="node1" presStyleIdx="1" presStyleCnt="5"/>
      <dgm:spPr>
        <a:blipFill>
          <a:blip xmlns:r="http://schemas.openxmlformats.org/officeDocument/2006/relationships"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a:ln>
          <a:noFill/>
        </a:ln>
      </dgm:spPr>
      <dgm:extLst>
        <a:ext uri="{E40237B7-FDA0-4F09-8148-C483321AD2D9}">
          <dgm14:cNvPr xmlns:dgm14="http://schemas.microsoft.com/office/drawing/2010/diagram" id="0" name="" descr="Warning"/>
        </a:ext>
      </dgm:extLst>
    </dgm:pt>
    <dgm:pt modelId="{7CE5A098-DC2B-438A-A461-DA5D09C1E024}" type="pres">
      <dgm:prSet presAssocID="{DAC1CF61-7674-4B58-B786-C864ED28CBFA}" presName="spaceRect" presStyleCnt="0"/>
      <dgm:spPr/>
    </dgm:pt>
    <dgm:pt modelId="{F6710AFE-C0DE-4820-B992-E77FF1C3263C}" type="pres">
      <dgm:prSet presAssocID="{DAC1CF61-7674-4B58-B786-C864ED28CBFA}" presName="parTx" presStyleLbl="revTx" presStyleIdx="1" presStyleCnt="5">
        <dgm:presLayoutVars>
          <dgm:chMax val="0"/>
          <dgm:chPref val="0"/>
        </dgm:presLayoutVars>
      </dgm:prSet>
      <dgm:spPr/>
    </dgm:pt>
    <dgm:pt modelId="{63BE38FF-9D5F-4C5F-86BA-20B6B7E65E29}" type="pres">
      <dgm:prSet presAssocID="{00311C5C-4414-4015-B270-E3EC9474CEC0}" presName="sibTrans" presStyleCnt="0"/>
      <dgm:spPr/>
    </dgm:pt>
    <dgm:pt modelId="{941A1CDE-65CA-4B37-8A6E-9AAB5AFB5DE1}" type="pres">
      <dgm:prSet presAssocID="{259857D4-9D99-434A-9610-B4D38F436F8D}" presName="compNode" presStyleCnt="0"/>
      <dgm:spPr/>
    </dgm:pt>
    <dgm:pt modelId="{2E17845B-7D8A-42CD-88B3-D432A4D406EC}" type="pres">
      <dgm:prSet presAssocID="{259857D4-9D99-434A-9610-B4D38F436F8D}" presName="bgRect" presStyleLbl="bgShp" presStyleIdx="2" presStyleCnt="5"/>
      <dgm:spPr/>
    </dgm:pt>
    <dgm:pt modelId="{7BD58B6C-CB23-4B6A-A777-4571CF99214C}" type="pres">
      <dgm:prSet presAssocID="{259857D4-9D99-434A-9610-B4D38F436F8D}" presName="iconRect" presStyleLbl="node1" presStyleIdx="2" presStyleCnt="5"/>
      <dgm:spPr>
        <a:blipFill>
          <a:blip xmlns:r="http://schemas.openxmlformats.org/officeDocument/2006/relationships"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a:ln>
          <a:noFill/>
        </a:ln>
      </dgm:spPr>
      <dgm:extLst>
        <a:ext uri="{E40237B7-FDA0-4F09-8148-C483321AD2D9}">
          <dgm14:cNvPr xmlns:dgm14="http://schemas.microsoft.com/office/drawing/2010/diagram" id="0" name="" descr="Research"/>
        </a:ext>
      </dgm:extLst>
    </dgm:pt>
    <dgm:pt modelId="{702A00A2-1193-4E05-92B4-67C941409A8E}" type="pres">
      <dgm:prSet presAssocID="{259857D4-9D99-434A-9610-B4D38F436F8D}" presName="spaceRect" presStyleCnt="0"/>
      <dgm:spPr/>
    </dgm:pt>
    <dgm:pt modelId="{01AE3912-76D6-419E-9C5F-4CA68B8204CD}" type="pres">
      <dgm:prSet presAssocID="{259857D4-9D99-434A-9610-B4D38F436F8D}" presName="parTx" presStyleLbl="revTx" presStyleIdx="2" presStyleCnt="5">
        <dgm:presLayoutVars>
          <dgm:chMax val="0"/>
          <dgm:chPref val="0"/>
        </dgm:presLayoutVars>
      </dgm:prSet>
      <dgm:spPr/>
    </dgm:pt>
    <dgm:pt modelId="{4C159C11-DE61-450C-9D51-19EE894D6A0C}" type="pres">
      <dgm:prSet presAssocID="{84D00DEB-18A7-4D06-AFCC-4349A3B31B04}" presName="sibTrans" presStyleCnt="0"/>
      <dgm:spPr/>
    </dgm:pt>
    <dgm:pt modelId="{7B48E42C-ACAF-4C81-9948-0FFEB4924EBC}" type="pres">
      <dgm:prSet presAssocID="{3F24E979-4A86-429B-BDFB-C568EE688B77}" presName="compNode" presStyleCnt="0"/>
      <dgm:spPr/>
    </dgm:pt>
    <dgm:pt modelId="{B5A3D35D-7318-44A5-8874-B3B7ABA36476}" type="pres">
      <dgm:prSet presAssocID="{3F24E979-4A86-429B-BDFB-C568EE688B77}" presName="bgRect" presStyleLbl="bgShp" presStyleIdx="3" presStyleCnt="5"/>
      <dgm:spPr>
        <a:solidFill>
          <a:schemeClr val="accent1">
            <a:lumMod val="60000"/>
            <a:lumOff val="40000"/>
          </a:schemeClr>
        </a:solidFill>
      </dgm:spPr>
    </dgm:pt>
    <dgm:pt modelId="{FF83CDC9-84B6-41F8-95F3-9ECEBA937F01}" type="pres">
      <dgm:prSet presAssocID="{3F24E979-4A86-429B-BDFB-C568EE688B77}" presName="iconRect" presStyleLbl="node1" presStyleIdx="3" presStyleCnt="5"/>
      <dgm:spPr>
        <a:blipFill>
          <a:blip xmlns:r="http://schemas.openxmlformats.org/officeDocument/2006/relationships"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a:blipFill>
      </dgm:spPr>
      <dgm:extLst>
        <a:ext uri="{E40237B7-FDA0-4F09-8148-C483321AD2D9}">
          <dgm14:cNvPr xmlns:dgm14="http://schemas.microsoft.com/office/drawing/2010/diagram" id="0" name="" descr="Paint brush"/>
        </a:ext>
      </dgm:extLst>
    </dgm:pt>
    <dgm:pt modelId="{C3657E82-2E70-477A-BB27-A55A9B7E6742}" type="pres">
      <dgm:prSet presAssocID="{3F24E979-4A86-429B-BDFB-C568EE688B77}" presName="spaceRect" presStyleCnt="0"/>
      <dgm:spPr/>
    </dgm:pt>
    <dgm:pt modelId="{0A2DF996-9623-4BDB-AD33-841FAF57261F}" type="pres">
      <dgm:prSet presAssocID="{3F24E979-4A86-429B-BDFB-C568EE688B77}" presName="parTx" presStyleLbl="revTx" presStyleIdx="3" presStyleCnt="5">
        <dgm:presLayoutVars>
          <dgm:chMax val="0"/>
          <dgm:chPref val="0"/>
        </dgm:presLayoutVars>
      </dgm:prSet>
      <dgm:spPr/>
    </dgm:pt>
    <dgm:pt modelId="{76703F1D-85AF-49A7-9C09-42E77D1D79FB}" type="pres">
      <dgm:prSet presAssocID="{45B7C2C2-23F5-4BA8-9103-74D8A3750CDA}" presName="sibTrans" presStyleCnt="0"/>
      <dgm:spPr/>
    </dgm:pt>
    <dgm:pt modelId="{F688CA74-BF0F-42DB-9F04-F625820A6B05}" type="pres">
      <dgm:prSet presAssocID="{1DE5D70B-A8AE-4A29-880D-FEB6CC02D0ED}" presName="compNode" presStyleCnt="0"/>
      <dgm:spPr/>
    </dgm:pt>
    <dgm:pt modelId="{10E6722E-62D7-4DE8-9CC0-927D49FD2B1F}" type="pres">
      <dgm:prSet presAssocID="{1DE5D70B-A8AE-4A29-880D-FEB6CC02D0ED}" presName="bgRect" presStyleLbl="bgShp" presStyleIdx="4" presStyleCnt="5"/>
      <dgm:spPr/>
    </dgm:pt>
    <dgm:pt modelId="{804CCC9D-FD93-4055-89F7-237E39152923}" type="pres">
      <dgm:prSet presAssocID="{1DE5D70B-A8AE-4A29-880D-FEB6CC02D0ED}" presName="iconRect" presStyleLbl="node1" presStyleIdx="4" presStyleCnt="5"/>
      <dgm:spPr>
        <a:blipFill>
          <a:blip xmlns:r="http://schemas.openxmlformats.org/officeDocument/2006/relationships"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a:blipFill>
      </dgm:spPr>
      <dgm:extLst>
        <a:ext uri="{E40237B7-FDA0-4F09-8148-C483321AD2D9}">
          <dgm14:cNvPr xmlns:dgm14="http://schemas.microsoft.com/office/drawing/2010/diagram" id="0" name="" descr="Fireworks"/>
        </a:ext>
      </dgm:extLst>
    </dgm:pt>
    <dgm:pt modelId="{BED900FA-BB18-4D1F-96FB-1E6969D1BCEA}" type="pres">
      <dgm:prSet presAssocID="{1DE5D70B-A8AE-4A29-880D-FEB6CC02D0ED}" presName="spaceRect" presStyleCnt="0"/>
      <dgm:spPr/>
    </dgm:pt>
    <dgm:pt modelId="{CA50C669-AE26-48A2-9277-4D5E9E737AD3}" type="pres">
      <dgm:prSet presAssocID="{1DE5D70B-A8AE-4A29-880D-FEB6CC02D0ED}" presName="parTx" presStyleLbl="revTx" presStyleIdx="4" presStyleCnt="5">
        <dgm:presLayoutVars>
          <dgm:chMax val="0"/>
          <dgm:chPref val="0"/>
        </dgm:presLayoutVars>
      </dgm:prSet>
      <dgm:spPr/>
    </dgm:pt>
  </dgm:ptLst>
  <dgm:cxnLst>
    <dgm:cxn modelId="{2859BE2E-9DCC-4919-9100-9BC9842DE3EC}" srcId="{A2345C60-28BD-438B-9A9B-07D9F338B6C4}" destId="{0EFA0F04-2278-4896-8182-B6EFBAF17995}" srcOrd="0" destOrd="0" parTransId="{D69754F5-7CF2-4C0F-8093-8C2645C9E635}" sibTransId="{5B0A7CB0-2EEF-4283-806A-CF09D203F7CB}"/>
    <dgm:cxn modelId="{5B315638-5152-4436-A457-9F2312BB3BAF}" srcId="{A2345C60-28BD-438B-9A9B-07D9F338B6C4}" destId="{1DE5D70B-A8AE-4A29-880D-FEB6CC02D0ED}" srcOrd="4" destOrd="0" parTransId="{88ABDC20-84A1-4F44-A640-B528278EEE8E}" sibTransId="{C3EC2CAA-1ECE-41C6-8919-8C2818BF4255}"/>
    <dgm:cxn modelId="{1D3EC438-F488-46DE-B643-8094CC75C788}" srcId="{A2345C60-28BD-438B-9A9B-07D9F338B6C4}" destId="{3F24E979-4A86-429B-BDFB-C568EE688B77}" srcOrd="3" destOrd="0" parTransId="{BA232C86-DE4D-4A68-B508-CCC92B9530CD}" sibTransId="{45B7C2C2-23F5-4BA8-9103-74D8A3750CDA}"/>
    <dgm:cxn modelId="{97D7605C-DE13-441C-84FD-332B6C5D2CBF}" type="presOf" srcId="{259857D4-9D99-434A-9610-B4D38F436F8D}" destId="{01AE3912-76D6-419E-9C5F-4CA68B8204CD}" srcOrd="0" destOrd="0" presId="urn:microsoft.com/office/officeart/2018/2/layout/IconVerticalSolidList"/>
    <dgm:cxn modelId="{1463A491-C4F1-4673-9EF5-CD214504C8D9}" srcId="{A2345C60-28BD-438B-9A9B-07D9F338B6C4}" destId="{DAC1CF61-7674-4B58-B786-C864ED28CBFA}" srcOrd="1" destOrd="0" parTransId="{76B46F22-7A08-4A0B-B035-CB53FE0581A5}" sibTransId="{00311C5C-4414-4015-B270-E3EC9474CEC0}"/>
    <dgm:cxn modelId="{5A592CBF-473C-445F-967F-DDB5A92489A5}" type="presOf" srcId="{3F24E979-4A86-429B-BDFB-C568EE688B77}" destId="{0A2DF996-9623-4BDB-AD33-841FAF57261F}" srcOrd="0" destOrd="0" presId="urn:microsoft.com/office/officeart/2018/2/layout/IconVerticalSolidList"/>
    <dgm:cxn modelId="{7CEF42C0-CEC2-4ADE-B32D-F4CA3E7E68CF}" type="presOf" srcId="{DAC1CF61-7674-4B58-B786-C864ED28CBFA}" destId="{F6710AFE-C0DE-4820-B992-E77FF1C3263C}" srcOrd="0" destOrd="0" presId="urn:microsoft.com/office/officeart/2018/2/layout/IconVerticalSolidList"/>
    <dgm:cxn modelId="{6B45E9C3-AD37-4279-B8F5-5A4186E74300}" type="presOf" srcId="{A2345C60-28BD-438B-9A9B-07D9F338B6C4}" destId="{BFA6DD9F-4FE8-4F84-8FDD-E8A7B3AC084A}" srcOrd="0" destOrd="0" presId="urn:microsoft.com/office/officeart/2018/2/layout/IconVerticalSolidList"/>
    <dgm:cxn modelId="{3F6953CE-4E0F-46ED-A8C9-6143A01399AD}" type="presOf" srcId="{0EFA0F04-2278-4896-8182-B6EFBAF17995}" destId="{FB30812E-FDEC-47DB-BA44-D712F4B74B9E}" srcOrd="0" destOrd="0" presId="urn:microsoft.com/office/officeart/2018/2/layout/IconVerticalSolidList"/>
    <dgm:cxn modelId="{D25466E2-BAE2-4F25-A6B3-150330032405}" type="presOf" srcId="{1DE5D70B-A8AE-4A29-880D-FEB6CC02D0ED}" destId="{CA50C669-AE26-48A2-9277-4D5E9E737AD3}" srcOrd="0" destOrd="0" presId="urn:microsoft.com/office/officeart/2018/2/layout/IconVerticalSolidList"/>
    <dgm:cxn modelId="{40B967F8-55D3-4F76-90C1-66F1179D15D1}" srcId="{A2345C60-28BD-438B-9A9B-07D9F338B6C4}" destId="{259857D4-9D99-434A-9610-B4D38F436F8D}" srcOrd="2" destOrd="0" parTransId="{402778EA-9197-4B53-A66C-D4A1B478FA8C}" sibTransId="{84D00DEB-18A7-4D06-AFCC-4349A3B31B04}"/>
    <dgm:cxn modelId="{A8E1B05E-59B6-4FBD-B42F-787CD20D0FC3}" type="presParOf" srcId="{BFA6DD9F-4FE8-4F84-8FDD-E8A7B3AC084A}" destId="{1EB39A3F-A583-44D9-99C8-AC3614962CCB}" srcOrd="0" destOrd="0" presId="urn:microsoft.com/office/officeart/2018/2/layout/IconVerticalSolidList"/>
    <dgm:cxn modelId="{508F5425-C247-4070-BC0B-18E3AAFFE8B3}" type="presParOf" srcId="{1EB39A3F-A583-44D9-99C8-AC3614962CCB}" destId="{E89D0828-F76A-4371-8D8F-48926C7BCAA2}" srcOrd="0" destOrd="0" presId="urn:microsoft.com/office/officeart/2018/2/layout/IconVerticalSolidList"/>
    <dgm:cxn modelId="{6BA4F745-2066-4CD9-B5C4-A5EB0979E3EB}" type="presParOf" srcId="{1EB39A3F-A583-44D9-99C8-AC3614962CCB}" destId="{FFDF3F08-7FC9-4E5C-864F-2E88E71F3C75}" srcOrd="1" destOrd="0" presId="urn:microsoft.com/office/officeart/2018/2/layout/IconVerticalSolidList"/>
    <dgm:cxn modelId="{8F6CF20B-DA82-4764-B33C-075EB63735E3}" type="presParOf" srcId="{1EB39A3F-A583-44D9-99C8-AC3614962CCB}" destId="{23148001-50EF-4E58-81B6-0675914D5F91}" srcOrd="2" destOrd="0" presId="urn:microsoft.com/office/officeart/2018/2/layout/IconVerticalSolidList"/>
    <dgm:cxn modelId="{DDF26EF9-27F0-4E4C-92EC-A3E6DDD1D119}" type="presParOf" srcId="{1EB39A3F-A583-44D9-99C8-AC3614962CCB}" destId="{FB30812E-FDEC-47DB-BA44-D712F4B74B9E}" srcOrd="3" destOrd="0" presId="urn:microsoft.com/office/officeart/2018/2/layout/IconVerticalSolidList"/>
    <dgm:cxn modelId="{505D564C-71B5-4CC0-97F3-F7921395F25B}" type="presParOf" srcId="{BFA6DD9F-4FE8-4F84-8FDD-E8A7B3AC084A}" destId="{6333E804-373B-4EA6-87C1-4C5B4FFD707A}" srcOrd="1" destOrd="0" presId="urn:microsoft.com/office/officeart/2018/2/layout/IconVerticalSolidList"/>
    <dgm:cxn modelId="{9B2BFAA9-F937-45E7-A763-DA09CE7B475F}" type="presParOf" srcId="{BFA6DD9F-4FE8-4F84-8FDD-E8A7B3AC084A}" destId="{687850C6-F78A-4F77-AB43-56697A84CF8B}" srcOrd="2" destOrd="0" presId="urn:microsoft.com/office/officeart/2018/2/layout/IconVerticalSolidList"/>
    <dgm:cxn modelId="{FDD4C138-E964-427F-9F1D-418B60A70106}" type="presParOf" srcId="{687850C6-F78A-4F77-AB43-56697A84CF8B}" destId="{8C322F63-F5F9-4EE7-8047-87C483CAB26C}" srcOrd="0" destOrd="0" presId="urn:microsoft.com/office/officeart/2018/2/layout/IconVerticalSolidList"/>
    <dgm:cxn modelId="{3D1F7EF4-2192-46FF-8C72-D8BAC5A4FA9C}" type="presParOf" srcId="{687850C6-F78A-4F77-AB43-56697A84CF8B}" destId="{A6EC1F70-766D-4AE8-B238-CD3E5E6686A5}" srcOrd="1" destOrd="0" presId="urn:microsoft.com/office/officeart/2018/2/layout/IconVerticalSolidList"/>
    <dgm:cxn modelId="{0260ED28-CC70-4A30-8D69-AA64BC2F6818}" type="presParOf" srcId="{687850C6-F78A-4F77-AB43-56697A84CF8B}" destId="{7CE5A098-DC2B-438A-A461-DA5D09C1E024}" srcOrd="2" destOrd="0" presId="urn:microsoft.com/office/officeart/2018/2/layout/IconVerticalSolidList"/>
    <dgm:cxn modelId="{30CE9091-9E7B-4728-9643-F8AE26056EC2}" type="presParOf" srcId="{687850C6-F78A-4F77-AB43-56697A84CF8B}" destId="{F6710AFE-C0DE-4820-B992-E77FF1C3263C}" srcOrd="3" destOrd="0" presId="urn:microsoft.com/office/officeart/2018/2/layout/IconVerticalSolidList"/>
    <dgm:cxn modelId="{91602533-CF92-42FA-8A4C-F31A49EC9F61}" type="presParOf" srcId="{BFA6DD9F-4FE8-4F84-8FDD-E8A7B3AC084A}" destId="{63BE38FF-9D5F-4C5F-86BA-20B6B7E65E29}" srcOrd="3" destOrd="0" presId="urn:microsoft.com/office/officeart/2018/2/layout/IconVerticalSolidList"/>
    <dgm:cxn modelId="{05D0092A-D759-47E1-8D33-729956CE3B34}" type="presParOf" srcId="{BFA6DD9F-4FE8-4F84-8FDD-E8A7B3AC084A}" destId="{941A1CDE-65CA-4B37-8A6E-9AAB5AFB5DE1}" srcOrd="4" destOrd="0" presId="urn:microsoft.com/office/officeart/2018/2/layout/IconVerticalSolidList"/>
    <dgm:cxn modelId="{59F030A4-B76A-424F-ABD2-5B9068E23752}" type="presParOf" srcId="{941A1CDE-65CA-4B37-8A6E-9AAB5AFB5DE1}" destId="{2E17845B-7D8A-42CD-88B3-D432A4D406EC}" srcOrd="0" destOrd="0" presId="urn:microsoft.com/office/officeart/2018/2/layout/IconVerticalSolidList"/>
    <dgm:cxn modelId="{15754BAC-C3EF-4940-BDD0-45EE54422AC0}" type="presParOf" srcId="{941A1CDE-65CA-4B37-8A6E-9AAB5AFB5DE1}" destId="{7BD58B6C-CB23-4B6A-A777-4571CF99214C}" srcOrd="1" destOrd="0" presId="urn:microsoft.com/office/officeart/2018/2/layout/IconVerticalSolidList"/>
    <dgm:cxn modelId="{0D92A56E-4325-4294-9472-338A872B8189}" type="presParOf" srcId="{941A1CDE-65CA-4B37-8A6E-9AAB5AFB5DE1}" destId="{702A00A2-1193-4E05-92B4-67C941409A8E}" srcOrd="2" destOrd="0" presId="urn:microsoft.com/office/officeart/2018/2/layout/IconVerticalSolidList"/>
    <dgm:cxn modelId="{3D382F36-0998-42E9-BCAE-F0F428031467}" type="presParOf" srcId="{941A1CDE-65CA-4B37-8A6E-9AAB5AFB5DE1}" destId="{01AE3912-76D6-419E-9C5F-4CA68B8204CD}" srcOrd="3" destOrd="0" presId="urn:microsoft.com/office/officeart/2018/2/layout/IconVerticalSolidList"/>
    <dgm:cxn modelId="{FEDCB57B-E600-4383-A6F0-607F364B4194}" type="presParOf" srcId="{BFA6DD9F-4FE8-4F84-8FDD-E8A7B3AC084A}" destId="{4C159C11-DE61-450C-9D51-19EE894D6A0C}" srcOrd="5" destOrd="0" presId="urn:microsoft.com/office/officeart/2018/2/layout/IconVerticalSolidList"/>
    <dgm:cxn modelId="{870A191B-38F0-43B5-8BF3-7D18C9DF4A21}" type="presParOf" srcId="{BFA6DD9F-4FE8-4F84-8FDD-E8A7B3AC084A}" destId="{7B48E42C-ACAF-4C81-9948-0FFEB4924EBC}" srcOrd="6" destOrd="0" presId="urn:microsoft.com/office/officeart/2018/2/layout/IconVerticalSolidList"/>
    <dgm:cxn modelId="{CBDE50D4-1045-4BDD-B69D-CB673814DA99}" type="presParOf" srcId="{7B48E42C-ACAF-4C81-9948-0FFEB4924EBC}" destId="{B5A3D35D-7318-44A5-8874-B3B7ABA36476}" srcOrd="0" destOrd="0" presId="urn:microsoft.com/office/officeart/2018/2/layout/IconVerticalSolidList"/>
    <dgm:cxn modelId="{DC44135C-38FA-4F50-9450-8BACE4201EAC}" type="presParOf" srcId="{7B48E42C-ACAF-4C81-9948-0FFEB4924EBC}" destId="{FF83CDC9-84B6-41F8-95F3-9ECEBA937F01}" srcOrd="1" destOrd="0" presId="urn:microsoft.com/office/officeart/2018/2/layout/IconVerticalSolidList"/>
    <dgm:cxn modelId="{5A4C7FC1-85B3-4AEC-AC4D-308377B1F7FF}" type="presParOf" srcId="{7B48E42C-ACAF-4C81-9948-0FFEB4924EBC}" destId="{C3657E82-2E70-477A-BB27-A55A9B7E6742}" srcOrd="2" destOrd="0" presId="urn:microsoft.com/office/officeart/2018/2/layout/IconVerticalSolidList"/>
    <dgm:cxn modelId="{4A21AE30-AEE3-4D10-A863-54115C3F62A6}" type="presParOf" srcId="{7B48E42C-ACAF-4C81-9948-0FFEB4924EBC}" destId="{0A2DF996-9623-4BDB-AD33-841FAF57261F}" srcOrd="3" destOrd="0" presId="urn:microsoft.com/office/officeart/2018/2/layout/IconVerticalSolidList"/>
    <dgm:cxn modelId="{C2FB947A-C71D-4487-95E2-AA94B2C3C61E}" type="presParOf" srcId="{BFA6DD9F-4FE8-4F84-8FDD-E8A7B3AC084A}" destId="{76703F1D-85AF-49A7-9C09-42E77D1D79FB}" srcOrd="7" destOrd="0" presId="urn:microsoft.com/office/officeart/2018/2/layout/IconVerticalSolidList"/>
    <dgm:cxn modelId="{37D66C1E-4A83-4FB7-813C-5332F1A26A84}" type="presParOf" srcId="{BFA6DD9F-4FE8-4F84-8FDD-E8A7B3AC084A}" destId="{F688CA74-BF0F-42DB-9F04-F625820A6B05}" srcOrd="8" destOrd="0" presId="urn:microsoft.com/office/officeart/2018/2/layout/IconVerticalSolidList"/>
    <dgm:cxn modelId="{F1AA4DFA-3AF4-499E-9F11-DB39880CE705}" type="presParOf" srcId="{F688CA74-BF0F-42DB-9F04-F625820A6B05}" destId="{10E6722E-62D7-4DE8-9CC0-927D49FD2B1F}" srcOrd="0" destOrd="0" presId="urn:microsoft.com/office/officeart/2018/2/layout/IconVerticalSolidList"/>
    <dgm:cxn modelId="{C45BF258-BB05-4F9D-9A45-0B3219D62FA0}" type="presParOf" srcId="{F688CA74-BF0F-42DB-9F04-F625820A6B05}" destId="{804CCC9D-FD93-4055-89F7-237E39152923}" srcOrd="1" destOrd="0" presId="urn:microsoft.com/office/officeart/2018/2/layout/IconVerticalSolidList"/>
    <dgm:cxn modelId="{FAFC6837-A1E1-4654-88FB-42EDC3F2EF0D}" type="presParOf" srcId="{F688CA74-BF0F-42DB-9F04-F625820A6B05}" destId="{BED900FA-BB18-4D1F-96FB-1E6969D1BCEA}" srcOrd="2" destOrd="0" presId="urn:microsoft.com/office/officeart/2018/2/layout/IconVerticalSolidList"/>
    <dgm:cxn modelId="{A9AD78B7-24E0-4F1D-9D11-AD1049BFDAD9}" type="presParOf" srcId="{F688CA74-BF0F-42DB-9F04-F625820A6B05}" destId="{CA50C669-AE26-48A2-9277-4D5E9E737AD3}"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A2345C60-28BD-438B-9A9B-07D9F338B6C4}"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0EFA0F04-2278-4896-8182-B6EFBAF17995}">
      <dgm:prSet/>
      <dgm:spPr/>
      <dgm:t>
        <a:bodyPr/>
        <a:lstStyle/>
        <a:p>
          <a:r>
            <a:rPr lang="en-US" dirty="0">
              <a:latin typeface="Gill Sans MT" panose="020B0502020104020203" pitchFamily="34" charset="77"/>
            </a:rPr>
            <a:t>Online - Access</a:t>
          </a:r>
        </a:p>
      </dgm:t>
    </dgm:pt>
    <dgm:pt modelId="{D69754F5-7CF2-4C0F-8093-8C2645C9E635}" type="parTrans" cxnId="{2859BE2E-9DCC-4919-9100-9BC9842DE3EC}">
      <dgm:prSet/>
      <dgm:spPr/>
      <dgm:t>
        <a:bodyPr/>
        <a:lstStyle/>
        <a:p>
          <a:endParaRPr lang="en-US">
            <a:latin typeface="Gill Sans MT" panose="020B0502020104020203" pitchFamily="34" charset="77"/>
          </a:endParaRPr>
        </a:p>
      </dgm:t>
    </dgm:pt>
    <dgm:pt modelId="{5B0A7CB0-2EEF-4283-806A-CF09D203F7CB}" type="sibTrans" cxnId="{2859BE2E-9DCC-4919-9100-9BC9842DE3EC}">
      <dgm:prSet/>
      <dgm:spPr/>
      <dgm:t>
        <a:bodyPr/>
        <a:lstStyle/>
        <a:p>
          <a:endParaRPr lang="en-US">
            <a:latin typeface="Gill Sans MT" panose="020B0502020104020203" pitchFamily="34" charset="77"/>
          </a:endParaRPr>
        </a:p>
      </dgm:t>
    </dgm:pt>
    <dgm:pt modelId="{DAC1CF61-7674-4B58-B786-C864ED28CBFA}">
      <dgm:prSet/>
      <dgm:spPr/>
      <dgm:t>
        <a:bodyPr/>
        <a:lstStyle/>
        <a:p>
          <a:r>
            <a:rPr lang="en-US">
              <a:latin typeface="Gill Sans MT" panose="020B0502020104020203" pitchFamily="34" charset="77"/>
            </a:rPr>
            <a:t>Competition Rules, Problems, Confidential Information</a:t>
          </a:r>
        </a:p>
      </dgm:t>
    </dgm:pt>
    <dgm:pt modelId="{76B46F22-7A08-4A0B-B035-CB53FE0581A5}" type="parTrans" cxnId="{1463A491-C4F1-4673-9EF5-CD214504C8D9}">
      <dgm:prSet/>
      <dgm:spPr/>
      <dgm:t>
        <a:bodyPr/>
        <a:lstStyle/>
        <a:p>
          <a:endParaRPr lang="en-US">
            <a:latin typeface="Gill Sans MT" panose="020B0502020104020203" pitchFamily="34" charset="77"/>
          </a:endParaRPr>
        </a:p>
      </dgm:t>
    </dgm:pt>
    <dgm:pt modelId="{00311C5C-4414-4015-B270-E3EC9474CEC0}" type="sibTrans" cxnId="{1463A491-C4F1-4673-9EF5-CD214504C8D9}">
      <dgm:prSet/>
      <dgm:spPr/>
      <dgm:t>
        <a:bodyPr/>
        <a:lstStyle/>
        <a:p>
          <a:endParaRPr lang="en-US">
            <a:latin typeface="Gill Sans MT" panose="020B0502020104020203" pitchFamily="34" charset="77"/>
          </a:endParaRPr>
        </a:p>
      </dgm:t>
    </dgm:pt>
    <dgm:pt modelId="{259857D4-9D99-434A-9610-B4D38F436F8D}">
      <dgm:prSet/>
      <dgm:spPr/>
      <dgm:t>
        <a:bodyPr/>
        <a:lstStyle/>
        <a:p>
          <a:r>
            <a:rPr lang="en-US">
              <a:latin typeface="Gill Sans MT" panose="020B0502020104020203" pitchFamily="34" charset="77"/>
            </a:rPr>
            <a:t>Score Sheet</a:t>
          </a:r>
        </a:p>
      </dgm:t>
    </dgm:pt>
    <dgm:pt modelId="{402778EA-9197-4B53-A66C-D4A1B478FA8C}" type="parTrans" cxnId="{40B967F8-55D3-4F76-90C1-66F1179D15D1}">
      <dgm:prSet/>
      <dgm:spPr/>
      <dgm:t>
        <a:bodyPr/>
        <a:lstStyle/>
        <a:p>
          <a:endParaRPr lang="en-US">
            <a:latin typeface="Gill Sans MT" panose="020B0502020104020203" pitchFamily="34" charset="77"/>
          </a:endParaRPr>
        </a:p>
      </dgm:t>
    </dgm:pt>
    <dgm:pt modelId="{84D00DEB-18A7-4D06-AFCC-4349A3B31B04}" type="sibTrans" cxnId="{40B967F8-55D3-4F76-90C1-66F1179D15D1}">
      <dgm:prSet/>
      <dgm:spPr/>
      <dgm:t>
        <a:bodyPr/>
        <a:lstStyle/>
        <a:p>
          <a:endParaRPr lang="en-US">
            <a:latin typeface="Gill Sans MT" panose="020B0502020104020203" pitchFamily="34" charset="77"/>
          </a:endParaRPr>
        </a:p>
      </dgm:t>
    </dgm:pt>
    <dgm:pt modelId="{BFA6DD9F-4FE8-4F84-8FDD-E8A7B3AC084A}" type="pres">
      <dgm:prSet presAssocID="{A2345C60-28BD-438B-9A9B-07D9F338B6C4}" presName="root" presStyleCnt="0">
        <dgm:presLayoutVars>
          <dgm:dir/>
          <dgm:resizeHandles val="exact"/>
        </dgm:presLayoutVars>
      </dgm:prSet>
      <dgm:spPr/>
    </dgm:pt>
    <dgm:pt modelId="{1EB39A3F-A583-44D9-99C8-AC3614962CCB}" type="pres">
      <dgm:prSet presAssocID="{0EFA0F04-2278-4896-8182-B6EFBAF17995}" presName="compNode" presStyleCnt="0"/>
      <dgm:spPr/>
    </dgm:pt>
    <dgm:pt modelId="{E89D0828-F76A-4371-8D8F-48926C7BCAA2}" type="pres">
      <dgm:prSet presAssocID="{0EFA0F04-2278-4896-8182-B6EFBAF17995}" presName="bgRect" presStyleLbl="bgShp" presStyleIdx="0" presStyleCnt="3"/>
      <dgm:spPr/>
    </dgm:pt>
    <dgm:pt modelId="{FFDF3F08-7FC9-4E5C-864F-2E88E71F3C75}" type="pres">
      <dgm:prSet presAssocID="{0EFA0F04-2278-4896-8182-B6EFBAF17995}" presName="iconRect" presStyleLbl="node1" presStyleIdx="0" presStyleCnt="3"/>
      <dgm:spPr>
        <a:blipFill>
          <a:blip xmlns:r="http://schemas.openxmlformats.org/officeDocument/2006/relationships" r:embed="rId1" cstate="print">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Internet"/>
        </a:ext>
      </dgm:extLst>
    </dgm:pt>
    <dgm:pt modelId="{23148001-50EF-4E58-81B6-0675914D5F91}" type="pres">
      <dgm:prSet presAssocID="{0EFA0F04-2278-4896-8182-B6EFBAF17995}" presName="spaceRect" presStyleCnt="0"/>
      <dgm:spPr/>
    </dgm:pt>
    <dgm:pt modelId="{FB30812E-FDEC-47DB-BA44-D712F4B74B9E}" type="pres">
      <dgm:prSet presAssocID="{0EFA0F04-2278-4896-8182-B6EFBAF17995}" presName="parTx" presStyleLbl="revTx" presStyleIdx="0" presStyleCnt="3">
        <dgm:presLayoutVars>
          <dgm:chMax val="0"/>
          <dgm:chPref val="0"/>
        </dgm:presLayoutVars>
      </dgm:prSet>
      <dgm:spPr/>
    </dgm:pt>
    <dgm:pt modelId="{6333E804-373B-4EA6-87C1-4C5B4FFD707A}" type="pres">
      <dgm:prSet presAssocID="{5B0A7CB0-2EEF-4283-806A-CF09D203F7CB}" presName="sibTrans" presStyleCnt="0"/>
      <dgm:spPr/>
    </dgm:pt>
    <dgm:pt modelId="{687850C6-F78A-4F77-AB43-56697A84CF8B}" type="pres">
      <dgm:prSet presAssocID="{DAC1CF61-7674-4B58-B786-C864ED28CBFA}" presName="compNode" presStyleCnt="0"/>
      <dgm:spPr/>
    </dgm:pt>
    <dgm:pt modelId="{8C322F63-F5F9-4EE7-8047-87C483CAB26C}" type="pres">
      <dgm:prSet presAssocID="{DAC1CF61-7674-4B58-B786-C864ED28CBFA}" presName="bgRect" presStyleLbl="bgShp" presStyleIdx="1" presStyleCnt="3"/>
      <dgm:spPr/>
    </dgm:pt>
    <dgm:pt modelId="{A6EC1F70-766D-4AE8-B238-CD3E5E6686A5}" type="pres">
      <dgm:prSet presAssocID="{DAC1CF61-7674-4B58-B786-C864ED28CBFA}" presName="iconRect" presStyleLbl="node1" presStyleIdx="1" presStyleCnt="3"/>
      <dgm:spPr>
        <a:blipFill>
          <a:blip xmlns:r="http://schemas.openxmlformats.org/officeDocument/2006/relationships"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Onion"/>
        </a:ext>
      </dgm:extLst>
    </dgm:pt>
    <dgm:pt modelId="{7CE5A098-DC2B-438A-A461-DA5D09C1E024}" type="pres">
      <dgm:prSet presAssocID="{DAC1CF61-7674-4B58-B786-C864ED28CBFA}" presName="spaceRect" presStyleCnt="0"/>
      <dgm:spPr/>
    </dgm:pt>
    <dgm:pt modelId="{F6710AFE-C0DE-4820-B992-E77FF1C3263C}" type="pres">
      <dgm:prSet presAssocID="{DAC1CF61-7674-4B58-B786-C864ED28CBFA}" presName="parTx" presStyleLbl="revTx" presStyleIdx="1" presStyleCnt="3">
        <dgm:presLayoutVars>
          <dgm:chMax val="0"/>
          <dgm:chPref val="0"/>
        </dgm:presLayoutVars>
      </dgm:prSet>
      <dgm:spPr/>
    </dgm:pt>
    <dgm:pt modelId="{63BE38FF-9D5F-4C5F-86BA-20B6B7E65E29}" type="pres">
      <dgm:prSet presAssocID="{00311C5C-4414-4015-B270-E3EC9474CEC0}" presName="sibTrans" presStyleCnt="0"/>
      <dgm:spPr/>
    </dgm:pt>
    <dgm:pt modelId="{941A1CDE-65CA-4B37-8A6E-9AAB5AFB5DE1}" type="pres">
      <dgm:prSet presAssocID="{259857D4-9D99-434A-9610-B4D38F436F8D}" presName="compNode" presStyleCnt="0"/>
      <dgm:spPr/>
    </dgm:pt>
    <dgm:pt modelId="{2E17845B-7D8A-42CD-88B3-D432A4D406EC}" type="pres">
      <dgm:prSet presAssocID="{259857D4-9D99-434A-9610-B4D38F436F8D}" presName="bgRect" presStyleLbl="bgShp" presStyleIdx="2" presStyleCnt="3"/>
      <dgm:spPr/>
    </dgm:pt>
    <dgm:pt modelId="{7BD58B6C-CB23-4B6A-A777-4571CF99214C}" type="pres">
      <dgm:prSet presAssocID="{259857D4-9D99-434A-9610-B4D38F436F8D}" presName="iconRect" presStyleLbl="node1" presStyleIdx="2" presStyleCnt="3"/>
      <dgm:spPr>
        <a:blipFill>
          <a:blip xmlns:r="http://schemas.openxmlformats.org/officeDocument/2006/relationships"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Check List"/>
        </a:ext>
      </dgm:extLst>
    </dgm:pt>
    <dgm:pt modelId="{702A00A2-1193-4E05-92B4-67C941409A8E}" type="pres">
      <dgm:prSet presAssocID="{259857D4-9D99-434A-9610-B4D38F436F8D}" presName="spaceRect" presStyleCnt="0"/>
      <dgm:spPr/>
    </dgm:pt>
    <dgm:pt modelId="{01AE3912-76D6-419E-9C5F-4CA68B8204CD}" type="pres">
      <dgm:prSet presAssocID="{259857D4-9D99-434A-9610-B4D38F436F8D}" presName="parTx" presStyleLbl="revTx" presStyleIdx="2" presStyleCnt="3">
        <dgm:presLayoutVars>
          <dgm:chMax val="0"/>
          <dgm:chPref val="0"/>
        </dgm:presLayoutVars>
      </dgm:prSet>
      <dgm:spPr/>
    </dgm:pt>
  </dgm:ptLst>
  <dgm:cxnLst>
    <dgm:cxn modelId="{2859BE2E-9DCC-4919-9100-9BC9842DE3EC}" srcId="{A2345C60-28BD-438B-9A9B-07D9F338B6C4}" destId="{0EFA0F04-2278-4896-8182-B6EFBAF17995}" srcOrd="0" destOrd="0" parTransId="{D69754F5-7CF2-4C0F-8093-8C2645C9E635}" sibTransId="{5B0A7CB0-2EEF-4283-806A-CF09D203F7CB}"/>
    <dgm:cxn modelId="{97D7605C-DE13-441C-84FD-332B6C5D2CBF}" type="presOf" srcId="{259857D4-9D99-434A-9610-B4D38F436F8D}" destId="{01AE3912-76D6-419E-9C5F-4CA68B8204CD}" srcOrd="0" destOrd="0" presId="urn:microsoft.com/office/officeart/2018/2/layout/IconVerticalSolidList"/>
    <dgm:cxn modelId="{1463A491-C4F1-4673-9EF5-CD214504C8D9}" srcId="{A2345C60-28BD-438B-9A9B-07D9F338B6C4}" destId="{DAC1CF61-7674-4B58-B786-C864ED28CBFA}" srcOrd="1" destOrd="0" parTransId="{76B46F22-7A08-4A0B-B035-CB53FE0581A5}" sibTransId="{00311C5C-4414-4015-B270-E3EC9474CEC0}"/>
    <dgm:cxn modelId="{7CEF42C0-CEC2-4ADE-B32D-F4CA3E7E68CF}" type="presOf" srcId="{DAC1CF61-7674-4B58-B786-C864ED28CBFA}" destId="{F6710AFE-C0DE-4820-B992-E77FF1C3263C}" srcOrd="0" destOrd="0" presId="urn:microsoft.com/office/officeart/2018/2/layout/IconVerticalSolidList"/>
    <dgm:cxn modelId="{6B45E9C3-AD37-4279-B8F5-5A4186E74300}" type="presOf" srcId="{A2345C60-28BD-438B-9A9B-07D9F338B6C4}" destId="{BFA6DD9F-4FE8-4F84-8FDD-E8A7B3AC084A}" srcOrd="0" destOrd="0" presId="urn:microsoft.com/office/officeart/2018/2/layout/IconVerticalSolidList"/>
    <dgm:cxn modelId="{3F6953CE-4E0F-46ED-A8C9-6143A01399AD}" type="presOf" srcId="{0EFA0F04-2278-4896-8182-B6EFBAF17995}" destId="{FB30812E-FDEC-47DB-BA44-D712F4B74B9E}" srcOrd="0" destOrd="0" presId="urn:microsoft.com/office/officeart/2018/2/layout/IconVerticalSolidList"/>
    <dgm:cxn modelId="{40B967F8-55D3-4F76-90C1-66F1179D15D1}" srcId="{A2345C60-28BD-438B-9A9B-07D9F338B6C4}" destId="{259857D4-9D99-434A-9610-B4D38F436F8D}" srcOrd="2" destOrd="0" parTransId="{402778EA-9197-4B53-A66C-D4A1B478FA8C}" sibTransId="{84D00DEB-18A7-4D06-AFCC-4349A3B31B04}"/>
    <dgm:cxn modelId="{A8E1B05E-59B6-4FBD-B42F-787CD20D0FC3}" type="presParOf" srcId="{BFA6DD9F-4FE8-4F84-8FDD-E8A7B3AC084A}" destId="{1EB39A3F-A583-44D9-99C8-AC3614962CCB}" srcOrd="0" destOrd="0" presId="urn:microsoft.com/office/officeart/2018/2/layout/IconVerticalSolidList"/>
    <dgm:cxn modelId="{508F5425-C247-4070-BC0B-18E3AAFFE8B3}" type="presParOf" srcId="{1EB39A3F-A583-44D9-99C8-AC3614962CCB}" destId="{E89D0828-F76A-4371-8D8F-48926C7BCAA2}" srcOrd="0" destOrd="0" presId="urn:microsoft.com/office/officeart/2018/2/layout/IconVerticalSolidList"/>
    <dgm:cxn modelId="{6BA4F745-2066-4CD9-B5C4-A5EB0979E3EB}" type="presParOf" srcId="{1EB39A3F-A583-44D9-99C8-AC3614962CCB}" destId="{FFDF3F08-7FC9-4E5C-864F-2E88E71F3C75}" srcOrd="1" destOrd="0" presId="urn:microsoft.com/office/officeart/2018/2/layout/IconVerticalSolidList"/>
    <dgm:cxn modelId="{8F6CF20B-DA82-4764-B33C-075EB63735E3}" type="presParOf" srcId="{1EB39A3F-A583-44D9-99C8-AC3614962CCB}" destId="{23148001-50EF-4E58-81B6-0675914D5F91}" srcOrd="2" destOrd="0" presId="urn:microsoft.com/office/officeart/2018/2/layout/IconVerticalSolidList"/>
    <dgm:cxn modelId="{DDF26EF9-27F0-4E4C-92EC-A3E6DDD1D119}" type="presParOf" srcId="{1EB39A3F-A583-44D9-99C8-AC3614962CCB}" destId="{FB30812E-FDEC-47DB-BA44-D712F4B74B9E}" srcOrd="3" destOrd="0" presId="urn:microsoft.com/office/officeart/2018/2/layout/IconVerticalSolidList"/>
    <dgm:cxn modelId="{505D564C-71B5-4CC0-97F3-F7921395F25B}" type="presParOf" srcId="{BFA6DD9F-4FE8-4F84-8FDD-E8A7B3AC084A}" destId="{6333E804-373B-4EA6-87C1-4C5B4FFD707A}" srcOrd="1" destOrd="0" presId="urn:microsoft.com/office/officeart/2018/2/layout/IconVerticalSolidList"/>
    <dgm:cxn modelId="{9B2BFAA9-F937-45E7-A763-DA09CE7B475F}" type="presParOf" srcId="{BFA6DD9F-4FE8-4F84-8FDD-E8A7B3AC084A}" destId="{687850C6-F78A-4F77-AB43-56697A84CF8B}" srcOrd="2" destOrd="0" presId="urn:microsoft.com/office/officeart/2018/2/layout/IconVerticalSolidList"/>
    <dgm:cxn modelId="{FDD4C138-E964-427F-9F1D-418B60A70106}" type="presParOf" srcId="{687850C6-F78A-4F77-AB43-56697A84CF8B}" destId="{8C322F63-F5F9-4EE7-8047-87C483CAB26C}" srcOrd="0" destOrd="0" presId="urn:microsoft.com/office/officeart/2018/2/layout/IconVerticalSolidList"/>
    <dgm:cxn modelId="{3D1F7EF4-2192-46FF-8C72-D8BAC5A4FA9C}" type="presParOf" srcId="{687850C6-F78A-4F77-AB43-56697A84CF8B}" destId="{A6EC1F70-766D-4AE8-B238-CD3E5E6686A5}" srcOrd="1" destOrd="0" presId="urn:microsoft.com/office/officeart/2018/2/layout/IconVerticalSolidList"/>
    <dgm:cxn modelId="{0260ED28-CC70-4A30-8D69-AA64BC2F6818}" type="presParOf" srcId="{687850C6-F78A-4F77-AB43-56697A84CF8B}" destId="{7CE5A098-DC2B-438A-A461-DA5D09C1E024}" srcOrd="2" destOrd="0" presId="urn:microsoft.com/office/officeart/2018/2/layout/IconVerticalSolidList"/>
    <dgm:cxn modelId="{30CE9091-9E7B-4728-9643-F8AE26056EC2}" type="presParOf" srcId="{687850C6-F78A-4F77-AB43-56697A84CF8B}" destId="{F6710AFE-C0DE-4820-B992-E77FF1C3263C}" srcOrd="3" destOrd="0" presId="urn:microsoft.com/office/officeart/2018/2/layout/IconVerticalSolidList"/>
    <dgm:cxn modelId="{91602533-CF92-42FA-8A4C-F31A49EC9F61}" type="presParOf" srcId="{BFA6DD9F-4FE8-4F84-8FDD-E8A7B3AC084A}" destId="{63BE38FF-9D5F-4C5F-86BA-20B6B7E65E29}" srcOrd="3" destOrd="0" presId="urn:microsoft.com/office/officeart/2018/2/layout/IconVerticalSolidList"/>
    <dgm:cxn modelId="{05D0092A-D759-47E1-8D33-729956CE3B34}" type="presParOf" srcId="{BFA6DD9F-4FE8-4F84-8FDD-E8A7B3AC084A}" destId="{941A1CDE-65CA-4B37-8A6E-9AAB5AFB5DE1}" srcOrd="4" destOrd="0" presId="urn:microsoft.com/office/officeart/2018/2/layout/IconVerticalSolidList"/>
    <dgm:cxn modelId="{59F030A4-B76A-424F-ABD2-5B9068E23752}" type="presParOf" srcId="{941A1CDE-65CA-4B37-8A6E-9AAB5AFB5DE1}" destId="{2E17845B-7D8A-42CD-88B3-D432A4D406EC}" srcOrd="0" destOrd="0" presId="urn:microsoft.com/office/officeart/2018/2/layout/IconVerticalSolidList"/>
    <dgm:cxn modelId="{15754BAC-C3EF-4940-BDD0-45EE54422AC0}" type="presParOf" srcId="{941A1CDE-65CA-4B37-8A6E-9AAB5AFB5DE1}" destId="{7BD58B6C-CB23-4B6A-A777-4571CF99214C}" srcOrd="1" destOrd="0" presId="urn:microsoft.com/office/officeart/2018/2/layout/IconVerticalSolidList"/>
    <dgm:cxn modelId="{0D92A56E-4325-4294-9472-338A872B8189}" type="presParOf" srcId="{941A1CDE-65CA-4B37-8A6E-9AAB5AFB5DE1}" destId="{702A00A2-1193-4E05-92B4-67C941409A8E}" srcOrd="2" destOrd="0" presId="urn:microsoft.com/office/officeart/2018/2/layout/IconVerticalSolidList"/>
    <dgm:cxn modelId="{3D382F36-0998-42E9-BCAE-F0F428031467}" type="presParOf" srcId="{941A1CDE-65CA-4B37-8A6E-9AAB5AFB5DE1}" destId="{01AE3912-76D6-419E-9C5F-4CA68B8204CD}"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D9FD3C9-0468-4D47-B7F2-49ADFAB3C36D}">
      <dsp:nvSpPr>
        <dsp:cNvPr id="0" name=""/>
        <dsp:cNvSpPr/>
      </dsp:nvSpPr>
      <dsp:spPr>
        <a:xfrm>
          <a:off x="230575" y="2833668"/>
          <a:ext cx="1836755" cy="59628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1">
          <a:noAutofit/>
        </a:bodyPr>
        <a:lstStyle/>
        <a:p>
          <a:pPr marL="0" lvl="0" indent="0" algn="ctr" defTabSz="711200">
            <a:lnSpc>
              <a:spcPct val="90000"/>
            </a:lnSpc>
            <a:spcBef>
              <a:spcPct val="0"/>
            </a:spcBef>
            <a:spcAft>
              <a:spcPct val="35000"/>
            </a:spcAft>
            <a:buNone/>
            <a:defRPr b="1"/>
          </a:pPr>
          <a:endParaRPr lang="en-US" sz="1600" kern="1200" dirty="0"/>
        </a:p>
      </dsp:txBody>
      <dsp:txXfrm>
        <a:off x="230575" y="2833668"/>
        <a:ext cx="1836755" cy="596284"/>
      </dsp:txXfrm>
    </dsp:sp>
    <dsp:sp modelId="{207FC2A9-4DBA-7B42-A833-AD6B0297E4D0}">
      <dsp:nvSpPr>
        <dsp:cNvPr id="0" name=""/>
        <dsp:cNvSpPr/>
      </dsp:nvSpPr>
      <dsp:spPr>
        <a:xfrm>
          <a:off x="0" y="2532888"/>
          <a:ext cx="8037767" cy="211074"/>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3E6E3C5-676D-5F49-9E70-88D81521CE9E}">
      <dsp:nvSpPr>
        <dsp:cNvPr id="0" name=""/>
        <dsp:cNvSpPr/>
      </dsp:nvSpPr>
      <dsp:spPr>
        <a:xfrm>
          <a:off x="138737" y="899702"/>
          <a:ext cx="2020430" cy="736120"/>
        </a:xfrm>
        <a:prstGeom prst="rect">
          <a:avLst/>
        </a:prstGeom>
        <a:solidFill>
          <a:schemeClr val="bg1">
            <a:alpha val="90000"/>
          </a:schemeClr>
        </a:solidFill>
        <a:ln w="12700" cap="flat" cmpd="sng" algn="ctr">
          <a:solidFill>
            <a:schemeClr val="bg1">
              <a:alpha val="90000"/>
            </a:schemeClr>
          </a:solidFill>
          <a:prstDash val="solid"/>
          <a:miter lim="800000"/>
        </a:ln>
        <a:effectLst/>
      </dsp:spPr>
      <dsp:style>
        <a:lnRef idx="2">
          <a:scrgbClr r="0" g="0" b="0"/>
        </a:lnRef>
        <a:fillRef idx="1">
          <a:scrgbClr r="0" g="0" b="0"/>
        </a:fillRef>
        <a:effectRef idx="0">
          <a:scrgbClr r="0" g="0" b="0"/>
        </a:effectRef>
        <a:fontRef idx="minor"/>
      </dsp:style>
    </dsp:sp>
    <dsp:sp modelId="{87E76F0B-7659-7B46-A0CA-DC9713E20ACB}">
      <dsp:nvSpPr>
        <dsp:cNvPr id="0" name=""/>
        <dsp:cNvSpPr/>
      </dsp:nvSpPr>
      <dsp:spPr>
        <a:xfrm>
          <a:off x="1148953" y="1635823"/>
          <a:ext cx="0" cy="897064"/>
        </a:xfrm>
        <a:prstGeom prst="line">
          <a:avLst/>
        </a:prstGeom>
        <a:solidFill>
          <a:schemeClr val="accent2">
            <a:hueOff val="0"/>
            <a:satOff val="0"/>
            <a:lumOff val="0"/>
            <a:alphaOff val="0"/>
          </a:schemeClr>
        </a:solidFill>
        <a:ln w="6350" cap="flat" cmpd="sng" algn="ctr">
          <a:solidFill>
            <a:schemeClr val="bg1"/>
          </a:solidFill>
          <a:prstDash val="dash"/>
          <a:miter lim="800000"/>
        </a:ln>
        <a:effectLst/>
      </dsp:spPr>
      <dsp:style>
        <a:lnRef idx="2">
          <a:scrgbClr r="0" g="0" b="0"/>
        </a:lnRef>
        <a:fillRef idx="1">
          <a:scrgbClr r="0" g="0" b="0"/>
        </a:fillRef>
        <a:effectRef idx="0">
          <a:scrgbClr r="0" g="0" b="0"/>
        </a:effectRef>
        <a:fontRef idx="minor">
          <a:schemeClr val="lt1"/>
        </a:fontRef>
      </dsp:style>
    </dsp:sp>
    <dsp:sp modelId="{BE2C26DD-CABD-D94B-B19D-764EEF829858}">
      <dsp:nvSpPr>
        <dsp:cNvPr id="0" name=""/>
        <dsp:cNvSpPr/>
      </dsp:nvSpPr>
      <dsp:spPr>
        <a:xfrm>
          <a:off x="606761" y="1830124"/>
          <a:ext cx="1836755" cy="59628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b" anchorCtr="1">
          <a:noAutofit/>
        </a:bodyPr>
        <a:lstStyle/>
        <a:p>
          <a:pPr marL="0" lvl="0" indent="0" algn="ctr" defTabSz="711200">
            <a:lnSpc>
              <a:spcPct val="90000"/>
            </a:lnSpc>
            <a:spcBef>
              <a:spcPct val="0"/>
            </a:spcBef>
            <a:spcAft>
              <a:spcPct val="35000"/>
            </a:spcAft>
            <a:buNone/>
            <a:defRPr b="1"/>
          </a:pPr>
          <a:r>
            <a:rPr lang="en-US" sz="1600" kern="1200" dirty="0"/>
            <a:t>11 Mar.</a:t>
          </a:r>
        </a:p>
      </dsp:txBody>
      <dsp:txXfrm>
        <a:off x="606761" y="1830124"/>
        <a:ext cx="1836755" cy="596284"/>
      </dsp:txXfrm>
    </dsp:sp>
    <dsp:sp modelId="{3D9EB427-DBC2-314B-9B71-70E04F3FA2B4}">
      <dsp:nvSpPr>
        <dsp:cNvPr id="0" name=""/>
        <dsp:cNvSpPr/>
      </dsp:nvSpPr>
      <dsp:spPr>
        <a:xfrm>
          <a:off x="439422" y="3610828"/>
          <a:ext cx="2020430" cy="1242203"/>
        </a:xfrm>
        <a:prstGeom prst="rect">
          <a:avLst/>
        </a:prstGeom>
        <a:solidFill>
          <a:schemeClr val="accent3">
            <a:tint val="40000"/>
            <a:alpha val="90000"/>
            <a:hueOff val="0"/>
            <a:satOff val="0"/>
            <a:lumOff val="0"/>
            <a:alphaOff val="0"/>
          </a:schemeClr>
        </a:solidFill>
        <a:ln w="12700" cap="flat" cmpd="sng" algn="ctr">
          <a:solidFill>
            <a:schemeClr val="accent3">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4300" tIns="114300" rIns="114300" bIns="114300" numCol="1" spcCol="1270" anchor="ctr" anchorCtr="0">
          <a:noAutofit/>
        </a:bodyPr>
        <a:lstStyle/>
        <a:p>
          <a:pPr marL="0" lvl="0" indent="0" algn="l" defTabSz="533400">
            <a:lnSpc>
              <a:spcPct val="90000"/>
            </a:lnSpc>
            <a:spcBef>
              <a:spcPct val="0"/>
            </a:spcBef>
            <a:spcAft>
              <a:spcPct val="35000"/>
            </a:spcAft>
            <a:buNone/>
          </a:pPr>
          <a:r>
            <a:rPr lang="en-US" sz="1200" kern="1200"/>
            <a:t>Teams Finalized</a:t>
          </a:r>
        </a:p>
        <a:p>
          <a:pPr marL="57150" lvl="1" indent="-57150" algn="l" defTabSz="400050">
            <a:lnSpc>
              <a:spcPct val="90000"/>
            </a:lnSpc>
            <a:spcBef>
              <a:spcPct val="0"/>
            </a:spcBef>
            <a:spcAft>
              <a:spcPct val="15000"/>
            </a:spcAft>
            <a:buChar char="•"/>
          </a:pPr>
          <a:r>
            <a:rPr lang="en-US" sz="900" kern="1200" dirty="0"/>
            <a:t>Team member names and contact information submitted to Blakely Advocacy Institute</a:t>
          </a:r>
        </a:p>
        <a:p>
          <a:pPr marL="57150" lvl="1" indent="-57150" algn="l" defTabSz="400050">
            <a:lnSpc>
              <a:spcPct val="90000"/>
            </a:lnSpc>
            <a:spcBef>
              <a:spcPct val="0"/>
            </a:spcBef>
            <a:spcAft>
              <a:spcPct val="15000"/>
            </a:spcAft>
            <a:buChar char="•"/>
          </a:pPr>
          <a:r>
            <a:rPr lang="en-US" sz="900" kern="1200"/>
            <a:t>Coach name(s) and contact information submitted to Blakely Advocacy Institute</a:t>
          </a:r>
        </a:p>
      </dsp:txBody>
      <dsp:txXfrm>
        <a:off x="439422" y="3610828"/>
        <a:ext cx="2020430" cy="1242203"/>
      </dsp:txXfrm>
    </dsp:sp>
    <dsp:sp modelId="{8E314747-980E-A64B-A64D-0AC327FC2802}">
      <dsp:nvSpPr>
        <dsp:cNvPr id="0" name=""/>
        <dsp:cNvSpPr/>
      </dsp:nvSpPr>
      <dsp:spPr>
        <a:xfrm>
          <a:off x="1550305" y="2693663"/>
          <a:ext cx="0" cy="897064"/>
        </a:xfrm>
        <a:prstGeom prst="line">
          <a:avLst/>
        </a:prstGeom>
        <a:solidFill>
          <a:schemeClr val="accent3">
            <a:hueOff val="0"/>
            <a:satOff val="0"/>
            <a:lumOff val="0"/>
            <a:alphaOff val="0"/>
          </a:schemeClr>
        </a:solidFill>
        <a:ln w="6350" cap="flat" cmpd="sng" algn="ctr">
          <a:solidFill>
            <a:schemeClr val="accent3">
              <a:hueOff val="0"/>
              <a:satOff val="0"/>
              <a:lumOff val="0"/>
              <a:alphaOff val="0"/>
            </a:schemeClr>
          </a:solidFill>
          <a:prstDash val="dash"/>
          <a:miter lim="800000"/>
        </a:ln>
        <a:effectLst/>
      </dsp:spPr>
      <dsp:style>
        <a:lnRef idx="2">
          <a:scrgbClr r="0" g="0" b="0"/>
        </a:lnRef>
        <a:fillRef idx="1">
          <a:scrgbClr r="0" g="0" b="0"/>
        </a:fillRef>
        <a:effectRef idx="0">
          <a:scrgbClr r="0" g="0" b="0"/>
        </a:effectRef>
        <a:fontRef idx="minor">
          <a:schemeClr val="lt1"/>
        </a:fontRef>
      </dsp:style>
    </dsp:sp>
    <dsp:sp modelId="{B817CD76-EF12-9D46-A84C-EF5A78CE784B}">
      <dsp:nvSpPr>
        <dsp:cNvPr id="0" name=""/>
        <dsp:cNvSpPr/>
      </dsp:nvSpPr>
      <dsp:spPr>
        <a:xfrm>
          <a:off x="1082992" y="2572464"/>
          <a:ext cx="131921" cy="131921"/>
        </a:xfrm>
        <a:prstGeom prst="ellipse">
          <a:avLst/>
        </a:prstGeom>
        <a:solidFill>
          <a:schemeClr val="accent2">
            <a:alpha val="9000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0AAFB4CF-5BDC-5B4B-BCDB-E47FDEB5E60A}">
      <dsp:nvSpPr>
        <dsp:cNvPr id="0" name=""/>
        <dsp:cNvSpPr/>
      </dsp:nvSpPr>
      <dsp:spPr>
        <a:xfrm>
          <a:off x="1496796" y="2582717"/>
          <a:ext cx="131921" cy="131921"/>
        </a:xfrm>
        <a:prstGeom prst="ellipse">
          <a:avLst/>
        </a:prstGeom>
        <a:solidFill>
          <a:schemeClr val="lt1">
            <a:alpha val="90000"/>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F74E8332-E4C0-CB44-906B-80409F896DCD}">
      <dsp:nvSpPr>
        <dsp:cNvPr id="0" name=""/>
        <dsp:cNvSpPr/>
      </dsp:nvSpPr>
      <dsp:spPr>
        <a:xfrm>
          <a:off x="1662454" y="2859702"/>
          <a:ext cx="1836755" cy="56099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1">
          <a:noAutofit/>
        </a:bodyPr>
        <a:lstStyle/>
        <a:p>
          <a:pPr marL="0" lvl="0" indent="0" algn="ctr" defTabSz="711200">
            <a:lnSpc>
              <a:spcPct val="90000"/>
            </a:lnSpc>
            <a:spcBef>
              <a:spcPct val="0"/>
            </a:spcBef>
            <a:spcAft>
              <a:spcPct val="35000"/>
            </a:spcAft>
            <a:buNone/>
            <a:defRPr b="1"/>
          </a:pPr>
          <a:r>
            <a:rPr lang="en-US" sz="1600" kern="1200" dirty="0"/>
            <a:t>12 Mar.</a:t>
          </a:r>
        </a:p>
      </dsp:txBody>
      <dsp:txXfrm>
        <a:off x="1662454" y="2859702"/>
        <a:ext cx="1836755" cy="560995"/>
      </dsp:txXfrm>
    </dsp:sp>
    <dsp:sp modelId="{0BF00FD9-8EA0-AB4B-AFF9-026E4B68F3D1}">
      <dsp:nvSpPr>
        <dsp:cNvPr id="0" name=""/>
        <dsp:cNvSpPr/>
      </dsp:nvSpPr>
      <dsp:spPr>
        <a:xfrm>
          <a:off x="1008560" y="304085"/>
          <a:ext cx="2020430" cy="736120"/>
        </a:xfrm>
        <a:prstGeom prst="rect">
          <a:avLst/>
        </a:prstGeom>
        <a:solidFill>
          <a:schemeClr val="accent4">
            <a:tint val="40000"/>
            <a:alpha val="90000"/>
            <a:hueOff val="0"/>
            <a:satOff val="0"/>
            <a:lumOff val="0"/>
            <a:alphaOff val="0"/>
          </a:schemeClr>
        </a:solidFill>
        <a:ln w="12700" cap="flat" cmpd="sng" algn="ctr">
          <a:solidFill>
            <a:schemeClr val="accent4">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4300" tIns="114300" rIns="114300" bIns="114300" numCol="1" spcCol="1270" anchor="ctr" anchorCtr="0">
          <a:noAutofit/>
        </a:bodyPr>
        <a:lstStyle/>
        <a:p>
          <a:pPr marL="0" lvl="0" indent="0" algn="l" defTabSz="533400">
            <a:lnSpc>
              <a:spcPct val="90000"/>
            </a:lnSpc>
            <a:spcBef>
              <a:spcPct val="0"/>
            </a:spcBef>
            <a:spcAft>
              <a:spcPct val="35000"/>
            </a:spcAft>
            <a:buNone/>
          </a:pPr>
          <a:r>
            <a:rPr lang="en-US" sz="1200" kern="1200" dirty="0"/>
            <a:t>Problem Sets Released</a:t>
          </a:r>
        </a:p>
      </dsp:txBody>
      <dsp:txXfrm>
        <a:off x="1008560" y="304085"/>
        <a:ext cx="2020430" cy="736120"/>
      </dsp:txXfrm>
    </dsp:sp>
    <dsp:sp modelId="{86407542-5662-584F-B30E-88A39438F6FB}">
      <dsp:nvSpPr>
        <dsp:cNvPr id="0" name=""/>
        <dsp:cNvSpPr/>
      </dsp:nvSpPr>
      <dsp:spPr>
        <a:xfrm>
          <a:off x="1904958" y="1004671"/>
          <a:ext cx="579956" cy="1501515"/>
        </a:xfrm>
        <a:prstGeom prst="line">
          <a:avLst/>
        </a:prstGeom>
        <a:solidFill>
          <a:schemeClr val="accent4">
            <a:hueOff val="0"/>
            <a:satOff val="0"/>
            <a:lumOff val="0"/>
            <a:alphaOff val="0"/>
          </a:schemeClr>
        </a:solidFill>
        <a:ln w="6350" cap="flat" cmpd="sng" algn="ctr">
          <a:solidFill>
            <a:schemeClr val="accent4">
              <a:hueOff val="0"/>
              <a:satOff val="0"/>
              <a:lumOff val="0"/>
              <a:alphaOff val="0"/>
            </a:schemeClr>
          </a:solidFill>
          <a:prstDash val="dash"/>
          <a:miter lim="800000"/>
        </a:ln>
        <a:effectLst/>
      </dsp:spPr>
      <dsp:style>
        <a:lnRef idx="2">
          <a:scrgbClr r="0" g="0" b="0"/>
        </a:lnRef>
        <a:fillRef idx="1">
          <a:scrgbClr r="0" g="0" b="0"/>
        </a:fillRef>
        <a:effectRef idx="0">
          <a:scrgbClr r="0" g="0" b="0"/>
        </a:effectRef>
        <a:fontRef idx="minor">
          <a:schemeClr val="lt1"/>
        </a:fontRef>
      </dsp:style>
    </dsp:sp>
    <dsp:sp modelId="{FA6F81D7-5E62-9346-A824-5A7CD3885878}">
      <dsp:nvSpPr>
        <dsp:cNvPr id="0" name=""/>
        <dsp:cNvSpPr/>
      </dsp:nvSpPr>
      <dsp:spPr>
        <a:xfrm>
          <a:off x="4260738" y="2187175"/>
          <a:ext cx="1134031" cy="2287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b" anchorCtr="1">
          <a:noAutofit/>
        </a:bodyPr>
        <a:lstStyle/>
        <a:p>
          <a:pPr marL="0" lvl="0" indent="0" algn="ctr" defTabSz="711200">
            <a:lnSpc>
              <a:spcPct val="90000"/>
            </a:lnSpc>
            <a:spcBef>
              <a:spcPct val="0"/>
            </a:spcBef>
            <a:spcAft>
              <a:spcPct val="35000"/>
            </a:spcAft>
            <a:buNone/>
            <a:defRPr b="1"/>
          </a:pPr>
          <a:r>
            <a:rPr lang="en-US" sz="1600" kern="1200" dirty="0"/>
            <a:t>8 Apr.</a:t>
          </a:r>
        </a:p>
      </dsp:txBody>
      <dsp:txXfrm>
        <a:off x="4260738" y="2187175"/>
        <a:ext cx="1134031" cy="228764"/>
      </dsp:txXfrm>
    </dsp:sp>
    <dsp:sp modelId="{696198E6-7247-C64C-A585-F11351C82C3D}">
      <dsp:nvSpPr>
        <dsp:cNvPr id="0" name=""/>
        <dsp:cNvSpPr/>
      </dsp:nvSpPr>
      <dsp:spPr>
        <a:xfrm>
          <a:off x="3171597" y="3674053"/>
          <a:ext cx="2020430" cy="805131"/>
        </a:xfrm>
        <a:prstGeom prst="rect">
          <a:avLst/>
        </a:prstGeom>
        <a:solidFill>
          <a:schemeClr val="accent5">
            <a:tint val="40000"/>
            <a:alpha val="90000"/>
            <a:hueOff val="0"/>
            <a:satOff val="0"/>
            <a:lumOff val="0"/>
            <a:alphaOff val="0"/>
          </a:schemeClr>
        </a:solidFill>
        <a:ln w="12700" cap="flat" cmpd="sng" algn="ctr">
          <a:solidFill>
            <a:schemeClr val="accent5">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4300" tIns="114300" rIns="114300" bIns="114300" numCol="1" spcCol="1270" anchor="ctr" anchorCtr="0">
          <a:noAutofit/>
        </a:bodyPr>
        <a:lstStyle/>
        <a:p>
          <a:pPr marL="0" lvl="0" indent="0" algn="l" defTabSz="533400">
            <a:lnSpc>
              <a:spcPct val="90000"/>
            </a:lnSpc>
            <a:spcBef>
              <a:spcPct val="0"/>
            </a:spcBef>
            <a:spcAft>
              <a:spcPct val="35000"/>
            </a:spcAft>
            <a:buNone/>
          </a:pPr>
          <a:r>
            <a:rPr lang="en-US" sz="1200" kern="1200" dirty="0"/>
            <a:t>Online Dispute Resolution: Round 1 (in English)</a:t>
          </a:r>
        </a:p>
        <a:p>
          <a:pPr marL="0" lvl="0" indent="0" algn="l" defTabSz="533400">
            <a:lnSpc>
              <a:spcPct val="90000"/>
            </a:lnSpc>
            <a:spcBef>
              <a:spcPct val="0"/>
            </a:spcBef>
            <a:spcAft>
              <a:spcPct val="35000"/>
            </a:spcAft>
            <a:buNone/>
          </a:pPr>
          <a:r>
            <a:rPr lang="en-US" sz="1200" kern="1200" dirty="0"/>
            <a:t>4:00 – 6:00 PM</a:t>
          </a:r>
        </a:p>
      </dsp:txBody>
      <dsp:txXfrm>
        <a:off x="3171597" y="3674053"/>
        <a:ext cx="2020430" cy="805131"/>
      </dsp:txXfrm>
    </dsp:sp>
    <dsp:sp modelId="{77004E86-8F01-C04D-95C4-A069265E75E5}">
      <dsp:nvSpPr>
        <dsp:cNvPr id="0" name=""/>
        <dsp:cNvSpPr/>
      </dsp:nvSpPr>
      <dsp:spPr>
        <a:xfrm flipH="1">
          <a:off x="4076183" y="2704387"/>
          <a:ext cx="714588" cy="976212"/>
        </a:xfrm>
        <a:prstGeom prst="line">
          <a:avLst/>
        </a:prstGeom>
        <a:solidFill>
          <a:schemeClr val="accent5">
            <a:hueOff val="0"/>
            <a:satOff val="0"/>
            <a:lumOff val="0"/>
            <a:alphaOff val="0"/>
          </a:schemeClr>
        </a:solidFill>
        <a:ln w="6350" cap="flat" cmpd="sng" algn="ctr">
          <a:solidFill>
            <a:schemeClr val="accent5">
              <a:hueOff val="0"/>
              <a:satOff val="0"/>
              <a:lumOff val="0"/>
              <a:alphaOff val="0"/>
            </a:schemeClr>
          </a:solidFill>
          <a:prstDash val="dash"/>
          <a:miter lim="800000"/>
        </a:ln>
        <a:effectLst/>
      </dsp:spPr>
      <dsp:style>
        <a:lnRef idx="2">
          <a:scrgbClr r="0" g="0" b="0"/>
        </a:lnRef>
        <a:fillRef idx="1">
          <a:scrgbClr r="0" g="0" b="0"/>
        </a:fillRef>
        <a:effectRef idx="0">
          <a:scrgbClr r="0" g="0" b="0"/>
        </a:effectRef>
        <a:fontRef idx="minor">
          <a:schemeClr val="lt1"/>
        </a:fontRef>
      </dsp:style>
    </dsp:sp>
    <dsp:sp modelId="{787FC50A-31AF-F942-B287-76DA782316C4}">
      <dsp:nvSpPr>
        <dsp:cNvPr id="0" name=""/>
        <dsp:cNvSpPr/>
      </dsp:nvSpPr>
      <dsp:spPr>
        <a:xfrm>
          <a:off x="2439369" y="2572464"/>
          <a:ext cx="131921" cy="131921"/>
        </a:xfrm>
        <a:prstGeom prst="ellipse">
          <a:avLst/>
        </a:prstGeom>
        <a:solidFill>
          <a:schemeClr val="lt1">
            <a:alpha val="90000"/>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A7DCB905-EEF8-2E46-8BDB-7647B7535C66}">
      <dsp:nvSpPr>
        <dsp:cNvPr id="0" name=""/>
        <dsp:cNvSpPr/>
      </dsp:nvSpPr>
      <dsp:spPr>
        <a:xfrm>
          <a:off x="4778579" y="2545198"/>
          <a:ext cx="131921" cy="131921"/>
        </a:xfrm>
        <a:prstGeom prst="ellipse">
          <a:avLst/>
        </a:prstGeom>
        <a:solidFill>
          <a:schemeClr val="lt1">
            <a:alpha val="90000"/>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AACE647F-7A72-AA47-AF31-5C79419E48DF}">
      <dsp:nvSpPr>
        <dsp:cNvPr id="0" name=""/>
        <dsp:cNvSpPr/>
      </dsp:nvSpPr>
      <dsp:spPr>
        <a:xfrm>
          <a:off x="4822463" y="2833668"/>
          <a:ext cx="1836755" cy="59628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1">
          <a:noAutofit/>
        </a:bodyPr>
        <a:lstStyle/>
        <a:p>
          <a:pPr marL="0" lvl="0" indent="0" algn="ctr" defTabSz="711200">
            <a:lnSpc>
              <a:spcPct val="90000"/>
            </a:lnSpc>
            <a:spcBef>
              <a:spcPct val="0"/>
            </a:spcBef>
            <a:spcAft>
              <a:spcPct val="35000"/>
            </a:spcAft>
            <a:buNone/>
            <a:defRPr b="1"/>
          </a:pPr>
          <a:r>
            <a:rPr lang="en-US" sz="1600" kern="1200" dirty="0"/>
            <a:t>9 Apr.</a:t>
          </a:r>
        </a:p>
      </dsp:txBody>
      <dsp:txXfrm>
        <a:off x="4822463" y="2833668"/>
        <a:ext cx="1836755" cy="596284"/>
      </dsp:txXfrm>
    </dsp:sp>
    <dsp:sp modelId="{2C4F1C63-A53B-0344-A921-8B55AD2D7EDD}">
      <dsp:nvSpPr>
        <dsp:cNvPr id="0" name=""/>
        <dsp:cNvSpPr/>
      </dsp:nvSpPr>
      <dsp:spPr>
        <a:xfrm>
          <a:off x="5124913" y="832849"/>
          <a:ext cx="2020430" cy="805131"/>
        </a:xfrm>
        <a:prstGeom prst="rect">
          <a:avLst/>
        </a:prstGeom>
        <a:solidFill>
          <a:schemeClr val="accent6">
            <a:tint val="40000"/>
            <a:alpha val="90000"/>
            <a:hueOff val="0"/>
            <a:satOff val="0"/>
            <a:lumOff val="0"/>
            <a:alphaOff val="0"/>
          </a:schemeClr>
        </a:solidFill>
        <a:ln w="12700" cap="flat" cmpd="sng" algn="ctr">
          <a:solidFill>
            <a:schemeClr val="accent6">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4300" tIns="114300" rIns="114300" bIns="114300" numCol="1" spcCol="1270" anchor="ctr" anchorCtr="0">
          <a:noAutofit/>
        </a:bodyPr>
        <a:lstStyle/>
        <a:p>
          <a:pPr marL="0" lvl="0" indent="0" algn="l" defTabSz="533400">
            <a:lnSpc>
              <a:spcPct val="90000"/>
            </a:lnSpc>
            <a:spcBef>
              <a:spcPct val="0"/>
            </a:spcBef>
            <a:spcAft>
              <a:spcPct val="35000"/>
            </a:spcAft>
            <a:buNone/>
          </a:pPr>
          <a:r>
            <a:rPr lang="en-US" sz="1200" kern="1200" dirty="0"/>
            <a:t>Online Dispute Resolution: Round 2 (in Spanish)</a:t>
          </a:r>
        </a:p>
        <a:p>
          <a:pPr marL="0" lvl="0" indent="0" algn="l" defTabSz="533400">
            <a:lnSpc>
              <a:spcPct val="90000"/>
            </a:lnSpc>
            <a:spcBef>
              <a:spcPct val="0"/>
            </a:spcBef>
            <a:spcAft>
              <a:spcPct val="35000"/>
            </a:spcAft>
            <a:buNone/>
          </a:pPr>
          <a:r>
            <a:rPr lang="en-US" sz="1200" kern="1200" dirty="0"/>
            <a:t>4:00 – 6:00 PM</a:t>
          </a:r>
        </a:p>
      </dsp:txBody>
      <dsp:txXfrm>
        <a:off x="5124913" y="832849"/>
        <a:ext cx="2020430" cy="805131"/>
      </dsp:txXfrm>
    </dsp:sp>
    <dsp:sp modelId="{FCED7BC9-515A-024A-903F-2C855D38C251}">
      <dsp:nvSpPr>
        <dsp:cNvPr id="0" name=""/>
        <dsp:cNvSpPr/>
      </dsp:nvSpPr>
      <dsp:spPr>
        <a:xfrm>
          <a:off x="5740841" y="1635823"/>
          <a:ext cx="0" cy="897064"/>
        </a:xfrm>
        <a:prstGeom prst="line">
          <a:avLst/>
        </a:prstGeom>
        <a:solidFill>
          <a:schemeClr val="accent6">
            <a:hueOff val="0"/>
            <a:satOff val="0"/>
            <a:lumOff val="0"/>
            <a:alphaOff val="0"/>
          </a:schemeClr>
        </a:solidFill>
        <a:ln w="6350" cap="flat" cmpd="sng" algn="ctr">
          <a:solidFill>
            <a:schemeClr val="accent6">
              <a:hueOff val="0"/>
              <a:satOff val="0"/>
              <a:lumOff val="0"/>
              <a:alphaOff val="0"/>
            </a:schemeClr>
          </a:solidFill>
          <a:prstDash val="dash"/>
          <a:miter lim="800000"/>
        </a:ln>
        <a:effectLst/>
      </dsp:spPr>
      <dsp:style>
        <a:lnRef idx="2">
          <a:scrgbClr r="0" g="0" b="0"/>
        </a:lnRef>
        <a:fillRef idx="1">
          <a:scrgbClr r="0" g="0" b="0"/>
        </a:fillRef>
        <a:effectRef idx="0">
          <a:scrgbClr r="0" g="0" b="0"/>
        </a:effectRef>
        <a:fontRef idx="minor">
          <a:schemeClr val="lt1"/>
        </a:fontRef>
      </dsp:style>
    </dsp:sp>
    <dsp:sp modelId="{50F5B8EF-C94C-1145-8DEC-EC83DEBC4E3C}">
      <dsp:nvSpPr>
        <dsp:cNvPr id="0" name=""/>
        <dsp:cNvSpPr/>
      </dsp:nvSpPr>
      <dsp:spPr>
        <a:xfrm>
          <a:off x="5970436" y="1846897"/>
          <a:ext cx="1836755" cy="59628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b" anchorCtr="1">
          <a:noAutofit/>
        </a:bodyPr>
        <a:lstStyle/>
        <a:p>
          <a:pPr marL="0" lvl="0" indent="0" algn="ctr" defTabSz="711200">
            <a:lnSpc>
              <a:spcPct val="90000"/>
            </a:lnSpc>
            <a:spcBef>
              <a:spcPct val="0"/>
            </a:spcBef>
            <a:spcAft>
              <a:spcPct val="35000"/>
            </a:spcAft>
            <a:buNone/>
            <a:defRPr b="1"/>
          </a:pPr>
          <a:r>
            <a:rPr lang="en-US" sz="1600" kern="1200" dirty="0"/>
            <a:t>16 Apr.</a:t>
          </a:r>
        </a:p>
      </dsp:txBody>
      <dsp:txXfrm>
        <a:off x="5970436" y="1846897"/>
        <a:ext cx="1836755" cy="596284"/>
      </dsp:txXfrm>
    </dsp:sp>
    <dsp:sp modelId="{6820682E-192E-E745-BF74-049B2D49B749}">
      <dsp:nvSpPr>
        <dsp:cNvPr id="0" name=""/>
        <dsp:cNvSpPr/>
      </dsp:nvSpPr>
      <dsp:spPr>
        <a:xfrm>
          <a:off x="5878598" y="3641026"/>
          <a:ext cx="2020430" cy="1035169"/>
        </a:xfrm>
        <a:prstGeom prst="rect">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4300" tIns="114300" rIns="114300" bIns="114300" numCol="1" spcCol="1270" anchor="ctr" anchorCtr="0">
          <a:noAutofit/>
        </a:bodyPr>
        <a:lstStyle/>
        <a:p>
          <a:pPr marL="0" lvl="0" indent="0" algn="l" defTabSz="533400">
            <a:lnSpc>
              <a:spcPct val="90000"/>
            </a:lnSpc>
            <a:spcBef>
              <a:spcPct val="0"/>
            </a:spcBef>
            <a:spcAft>
              <a:spcPct val="35000"/>
            </a:spcAft>
            <a:buNone/>
          </a:pPr>
          <a:r>
            <a:rPr lang="en-US" sz="1200" kern="1200" dirty="0"/>
            <a:t>Final Round </a:t>
          </a:r>
        </a:p>
        <a:p>
          <a:pPr marL="57150" lvl="1" indent="-57150" algn="l" defTabSz="400050">
            <a:lnSpc>
              <a:spcPct val="90000"/>
            </a:lnSpc>
            <a:spcBef>
              <a:spcPct val="0"/>
            </a:spcBef>
            <a:spcAft>
              <a:spcPct val="15000"/>
            </a:spcAft>
            <a:buChar char="•"/>
          </a:pPr>
          <a:r>
            <a:rPr lang="en-US" sz="900" kern="1200" dirty="0"/>
            <a:t>(1 team member speaks in English and 1 in Spanish for each of the two teams)</a:t>
          </a:r>
        </a:p>
        <a:p>
          <a:pPr marL="0" lvl="0" indent="0" algn="l" defTabSz="533400">
            <a:lnSpc>
              <a:spcPct val="90000"/>
            </a:lnSpc>
            <a:spcBef>
              <a:spcPct val="0"/>
            </a:spcBef>
            <a:spcAft>
              <a:spcPct val="35000"/>
            </a:spcAft>
            <a:buNone/>
          </a:pPr>
          <a:r>
            <a:rPr lang="en-US" sz="1200" kern="1200" dirty="0"/>
            <a:t>4:00 – 6:00 PM</a:t>
          </a:r>
        </a:p>
      </dsp:txBody>
      <dsp:txXfrm>
        <a:off x="5878598" y="3641026"/>
        <a:ext cx="2020430" cy="1035169"/>
      </dsp:txXfrm>
    </dsp:sp>
    <dsp:sp modelId="{94B6BB5F-BB76-A746-9E56-0918F7973525}">
      <dsp:nvSpPr>
        <dsp:cNvPr id="0" name=""/>
        <dsp:cNvSpPr/>
      </dsp:nvSpPr>
      <dsp:spPr>
        <a:xfrm>
          <a:off x="6888813" y="2743962"/>
          <a:ext cx="0" cy="897064"/>
        </a:xfrm>
        <a:prstGeom prst="line">
          <a:avLst/>
        </a:prstGeom>
        <a:solidFill>
          <a:schemeClr val="accent2">
            <a:hueOff val="0"/>
            <a:satOff val="0"/>
            <a:lumOff val="0"/>
            <a:alphaOff val="0"/>
          </a:schemeClr>
        </a:solidFill>
        <a:ln w="6350" cap="flat" cmpd="sng" algn="ctr">
          <a:solidFill>
            <a:schemeClr val="accent2">
              <a:hueOff val="0"/>
              <a:satOff val="0"/>
              <a:lumOff val="0"/>
              <a:alphaOff val="0"/>
            </a:schemeClr>
          </a:solidFill>
          <a:prstDash val="dash"/>
          <a:miter lim="800000"/>
        </a:ln>
        <a:effectLst/>
      </dsp:spPr>
      <dsp:style>
        <a:lnRef idx="2">
          <a:scrgbClr r="0" g="0" b="0"/>
        </a:lnRef>
        <a:fillRef idx="1">
          <a:scrgbClr r="0" g="0" b="0"/>
        </a:fillRef>
        <a:effectRef idx="0">
          <a:scrgbClr r="0" g="0" b="0"/>
        </a:effectRef>
        <a:fontRef idx="minor">
          <a:schemeClr val="lt1"/>
        </a:fontRef>
      </dsp:style>
    </dsp:sp>
    <dsp:sp modelId="{9536A6FC-9086-614E-8DD4-A91A2C0F853D}">
      <dsp:nvSpPr>
        <dsp:cNvPr id="0" name=""/>
        <dsp:cNvSpPr/>
      </dsp:nvSpPr>
      <dsp:spPr>
        <a:xfrm>
          <a:off x="5674881" y="2572464"/>
          <a:ext cx="131921" cy="131921"/>
        </a:xfrm>
        <a:prstGeom prst="ellipse">
          <a:avLst/>
        </a:prstGeom>
        <a:solidFill>
          <a:schemeClr val="lt1">
            <a:alpha val="90000"/>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0BC95A81-CCE2-1E47-BAD2-2AD86CA260CD}">
      <dsp:nvSpPr>
        <dsp:cNvPr id="0" name=""/>
        <dsp:cNvSpPr/>
      </dsp:nvSpPr>
      <dsp:spPr>
        <a:xfrm>
          <a:off x="6822853" y="2572464"/>
          <a:ext cx="131921" cy="131921"/>
        </a:xfrm>
        <a:prstGeom prst="ellipse">
          <a:avLst/>
        </a:prstGeom>
        <a:solidFill>
          <a:schemeClr val="lt1">
            <a:alpha val="90000"/>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89D0828-F76A-4371-8D8F-48926C7BCAA2}">
      <dsp:nvSpPr>
        <dsp:cNvPr id="0" name=""/>
        <dsp:cNvSpPr/>
      </dsp:nvSpPr>
      <dsp:spPr>
        <a:xfrm>
          <a:off x="0" y="644"/>
          <a:ext cx="6151562" cy="1507303"/>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FDF3F08-7FC9-4E5C-864F-2E88E71F3C75}">
      <dsp:nvSpPr>
        <dsp:cNvPr id="0" name=""/>
        <dsp:cNvSpPr/>
      </dsp:nvSpPr>
      <dsp:spPr>
        <a:xfrm>
          <a:off x="455959" y="339787"/>
          <a:ext cx="829016" cy="829016"/>
        </a:xfrm>
        <a:prstGeom prst="rect">
          <a:avLst/>
        </a:prstGeom>
        <a:blipFill>
          <a:blip xmlns:r="http://schemas.openxmlformats.org/officeDocument/2006/relationships" r:embed="rId1" cstate="print">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B30812E-FDEC-47DB-BA44-D712F4B74B9E}">
      <dsp:nvSpPr>
        <dsp:cNvPr id="0" name=""/>
        <dsp:cNvSpPr/>
      </dsp:nvSpPr>
      <dsp:spPr>
        <a:xfrm>
          <a:off x="1740935" y="644"/>
          <a:ext cx="4410627" cy="150730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9523" tIns="159523" rIns="159523" bIns="159523" numCol="1" spcCol="1270" anchor="ctr" anchorCtr="0">
          <a:noAutofit/>
        </a:bodyPr>
        <a:lstStyle/>
        <a:p>
          <a:pPr marL="0" lvl="0" indent="0" algn="l" defTabSz="1111250">
            <a:lnSpc>
              <a:spcPct val="90000"/>
            </a:lnSpc>
            <a:spcBef>
              <a:spcPct val="0"/>
            </a:spcBef>
            <a:spcAft>
              <a:spcPct val="35000"/>
            </a:spcAft>
            <a:buNone/>
          </a:pPr>
          <a:r>
            <a:rPr lang="en-US" sz="2500" kern="1200" dirty="0">
              <a:solidFill>
                <a:schemeClr val="tx1"/>
              </a:solidFill>
              <a:latin typeface="Gill Sans MT" panose="020B0502020104020203" pitchFamily="34" charset="77"/>
            </a:rPr>
            <a:t>Hand-Selected by the Coach</a:t>
          </a:r>
        </a:p>
      </dsp:txBody>
      <dsp:txXfrm>
        <a:off x="1740935" y="644"/>
        <a:ext cx="4410627" cy="1507303"/>
      </dsp:txXfrm>
    </dsp:sp>
    <dsp:sp modelId="{8C322F63-F5F9-4EE7-8047-87C483CAB26C}">
      <dsp:nvSpPr>
        <dsp:cNvPr id="0" name=""/>
        <dsp:cNvSpPr/>
      </dsp:nvSpPr>
      <dsp:spPr>
        <a:xfrm>
          <a:off x="0" y="1971126"/>
          <a:ext cx="6151562" cy="1507303"/>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6EC1F70-766D-4AE8-B238-CD3E5E6686A5}">
      <dsp:nvSpPr>
        <dsp:cNvPr id="0" name=""/>
        <dsp:cNvSpPr/>
      </dsp:nvSpPr>
      <dsp:spPr>
        <a:xfrm>
          <a:off x="455959" y="2223916"/>
          <a:ext cx="829016" cy="829016"/>
        </a:xfrm>
        <a:prstGeom prst="rect">
          <a:avLst/>
        </a:prstGeom>
        <a:blipFill>
          <a:blip xmlns:r="http://schemas.openxmlformats.org/officeDocument/2006/relationships"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6710AFE-C0DE-4820-B992-E77FF1C3263C}">
      <dsp:nvSpPr>
        <dsp:cNvPr id="0" name=""/>
        <dsp:cNvSpPr/>
      </dsp:nvSpPr>
      <dsp:spPr>
        <a:xfrm>
          <a:off x="1740935" y="1884773"/>
          <a:ext cx="4410627" cy="150730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9523" tIns="159523" rIns="159523" bIns="159523" numCol="1" spcCol="1270" anchor="ctr" anchorCtr="0">
          <a:noAutofit/>
        </a:bodyPr>
        <a:lstStyle/>
        <a:p>
          <a:pPr marL="0" lvl="0" indent="0" algn="l" defTabSz="1111250">
            <a:lnSpc>
              <a:spcPct val="90000"/>
            </a:lnSpc>
            <a:spcBef>
              <a:spcPct val="0"/>
            </a:spcBef>
            <a:spcAft>
              <a:spcPct val="35000"/>
            </a:spcAft>
            <a:buNone/>
          </a:pPr>
          <a:r>
            <a:rPr lang="en-US" sz="2500" kern="1200" dirty="0">
              <a:solidFill>
                <a:schemeClr val="tx1"/>
              </a:solidFill>
              <a:latin typeface="Gill Sans MT" panose="020B0502020104020203" pitchFamily="34" charset="77"/>
            </a:rPr>
            <a:t>Students Self-Select</a:t>
          </a:r>
        </a:p>
      </dsp:txBody>
      <dsp:txXfrm>
        <a:off x="1740935" y="1884773"/>
        <a:ext cx="4410627" cy="1507303"/>
      </dsp:txXfrm>
    </dsp:sp>
    <dsp:sp modelId="{2E17845B-7D8A-42CD-88B3-D432A4D406EC}">
      <dsp:nvSpPr>
        <dsp:cNvPr id="0" name=""/>
        <dsp:cNvSpPr/>
      </dsp:nvSpPr>
      <dsp:spPr>
        <a:xfrm>
          <a:off x="0" y="3768902"/>
          <a:ext cx="6151562" cy="1507303"/>
        </a:xfrm>
        <a:prstGeom prst="roundRect">
          <a:avLst>
            <a:gd name="adj" fmla="val 1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BD58B6C-CB23-4B6A-A777-4571CF99214C}">
      <dsp:nvSpPr>
        <dsp:cNvPr id="0" name=""/>
        <dsp:cNvSpPr/>
      </dsp:nvSpPr>
      <dsp:spPr>
        <a:xfrm>
          <a:off x="455959" y="4108045"/>
          <a:ext cx="829016" cy="829016"/>
        </a:xfrm>
        <a:prstGeom prst="rect">
          <a:avLst/>
        </a:prstGeom>
        <a:blipFill>
          <a:blip xmlns:r="http://schemas.openxmlformats.org/officeDocument/2006/relationships"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01AE3912-76D6-419E-9C5F-4CA68B8204CD}">
      <dsp:nvSpPr>
        <dsp:cNvPr id="0" name=""/>
        <dsp:cNvSpPr/>
      </dsp:nvSpPr>
      <dsp:spPr>
        <a:xfrm>
          <a:off x="1740935" y="3768902"/>
          <a:ext cx="4410627" cy="150730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9523" tIns="159523" rIns="159523" bIns="159523" numCol="1" spcCol="1270" anchor="ctr" anchorCtr="0">
          <a:noAutofit/>
        </a:bodyPr>
        <a:lstStyle/>
        <a:p>
          <a:pPr marL="0" lvl="0" indent="0" algn="l" defTabSz="1111250">
            <a:lnSpc>
              <a:spcPct val="90000"/>
            </a:lnSpc>
            <a:spcBef>
              <a:spcPct val="0"/>
            </a:spcBef>
            <a:spcAft>
              <a:spcPct val="35000"/>
            </a:spcAft>
            <a:buNone/>
          </a:pPr>
          <a:r>
            <a:rPr lang="en-US" sz="2500" kern="1200" dirty="0">
              <a:solidFill>
                <a:schemeClr val="tx1"/>
              </a:solidFill>
              <a:latin typeface="Gill Sans MT" panose="020B0502020104020203" pitchFamily="34" charset="77"/>
            </a:rPr>
            <a:t>Competition</a:t>
          </a:r>
        </a:p>
      </dsp:txBody>
      <dsp:txXfrm>
        <a:off x="1740935" y="3768902"/>
        <a:ext cx="4410627" cy="150730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89D0828-F76A-4371-8D8F-48926C7BCAA2}">
      <dsp:nvSpPr>
        <dsp:cNvPr id="0" name=""/>
        <dsp:cNvSpPr/>
      </dsp:nvSpPr>
      <dsp:spPr>
        <a:xfrm>
          <a:off x="0" y="644"/>
          <a:ext cx="6151562" cy="1507303"/>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FDF3F08-7FC9-4E5C-864F-2E88E71F3C75}">
      <dsp:nvSpPr>
        <dsp:cNvPr id="0" name=""/>
        <dsp:cNvSpPr/>
      </dsp:nvSpPr>
      <dsp:spPr>
        <a:xfrm>
          <a:off x="455959" y="339787"/>
          <a:ext cx="829016" cy="829016"/>
        </a:xfrm>
        <a:prstGeom prst="rect">
          <a:avLst/>
        </a:prstGeom>
        <a:blipFill>
          <a:blip xmlns:r="http://schemas.openxmlformats.org/officeDocument/2006/relationships" r:embed="rId1" cstate="print">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B30812E-FDEC-47DB-BA44-D712F4B74B9E}">
      <dsp:nvSpPr>
        <dsp:cNvPr id="0" name=""/>
        <dsp:cNvSpPr/>
      </dsp:nvSpPr>
      <dsp:spPr>
        <a:xfrm>
          <a:off x="1740935" y="644"/>
          <a:ext cx="4410627" cy="150730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9523" tIns="159523" rIns="159523" bIns="159523" numCol="1" spcCol="1270" anchor="ctr" anchorCtr="0">
          <a:noAutofit/>
        </a:bodyPr>
        <a:lstStyle/>
        <a:p>
          <a:pPr marL="0" lvl="0" indent="0" algn="l" defTabSz="1022350">
            <a:lnSpc>
              <a:spcPct val="100000"/>
            </a:lnSpc>
            <a:spcBef>
              <a:spcPct val="0"/>
            </a:spcBef>
            <a:spcAft>
              <a:spcPct val="35000"/>
            </a:spcAft>
            <a:buNone/>
          </a:pPr>
          <a:r>
            <a:rPr lang="en-US" sz="2300" kern="1200" dirty="0">
              <a:solidFill>
                <a:schemeClr val="tx1"/>
              </a:solidFill>
              <a:latin typeface="Gill Sans MT" panose="020B0502020104020203" pitchFamily="34" charset="77"/>
            </a:rPr>
            <a:t>Understanding the Factual Scenario</a:t>
          </a:r>
        </a:p>
      </dsp:txBody>
      <dsp:txXfrm>
        <a:off x="1740935" y="644"/>
        <a:ext cx="4410627" cy="1507303"/>
      </dsp:txXfrm>
    </dsp:sp>
    <dsp:sp modelId="{8C322F63-F5F9-4EE7-8047-87C483CAB26C}">
      <dsp:nvSpPr>
        <dsp:cNvPr id="0" name=""/>
        <dsp:cNvSpPr/>
      </dsp:nvSpPr>
      <dsp:spPr>
        <a:xfrm>
          <a:off x="0" y="1971126"/>
          <a:ext cx="6151562" cy="1507303"/>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6EC1F70-766D-4AE8-B238-CD3E5E6686A5}">
      <dsp:nvSpPr>
        <dsp:cNvPr id="0" name=""/>
        <dsp:cNvSpPr/>
      </dsp:nvSpPr>
      <dsp:spPr>
        <a:xfrm>
          <a:off x="455959" y="2223916"/>
          <a:ext cx="829016" cy="829016"/>
        </a:xfrm>
        <a:prstGeom prst="rect">
          <a:avLst/>
        </a:prstGeom>
        <a:blipFill>
          <a:blip xmlns:r="http://schemas.openxmlformats.org/officeDocument/2006/relationships"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6710AFE-C0DE-4820-B992-E77FF1C3263C}">
      <dsp:nvSpPr>
        <dsp:cNvPr id="0" name=""/>
        <dsp:cNvSpPr/>
      </dsp:nvSpPr>
      <dsp:spPr>
        <a:xfrm>
          <a:off x="1740935" y="1884773"/>
          <a:ext cx="4410627" cy="150730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9523" tIns="159523" rIns="159523" bIns="159523" numCol="1" spcCol="1270" anchor="ctr" anchorCtr="0">
          <a:noAutofit/>
        </a:bodyPr>
        <a:lstStyle/>
        <a:p>
          <a:pPr marL="0" lvl="0" indent="0" algn="l" defTabSz="1022350">
            <a:lnSpc>
              <a:spcPct val="100000"/>
            </a:lnSpc>
            <a:spcBef>
              <a:spcPct val="0"/>
            </a:spcBef>
            <a:spcAft>
              <a:spcPct val="35000"/>
            </a:spcAft>
            <a:buNone/>
          </a:pPr>
          <a:r>
            <a:rPr lang="en-US" sz="2300" kern="1200" dirty="0">
              <a:solidFill>
                <a:schemeClr val="tx1"/>
              </a:solidFill>
              <a:latin typeface="Gill Sans MT" panose="020B0502020104020203" pitchFamily="34" charset="77"/>
            </a:rPr>
            <a:t>Rank-Ordered List of Client’s Interests (Essential, Would Like To Have,  Would Be Good To Have)</a:t>
          </a:r>
        </a:p>
      </dsp:txBody>
      <dsp:txXfrm>
        <a:off x="1740935" y="1884773"/>
        <a:ext cx="4410627" cy="1507303"/>
      </dsp:txXfrm>
    </dsp:sp>
    <dsp:sp modelId="{2E17845B-7D8A-42CD-88B3-D432A4D406EC}">
      <dsp:nvSpPr>
        <dsp:cNvPr id="0" name=""/>
        <dsp:cNvSpPr/>
      </dsp:nvSpPr>
      <dsp:spPr>
        <a:xfrm>
          <a:off x="0" y="3768902"/>
          <a:ext cx="6151562" cy="1507303"/>
        </a:xfrm>
        <a:prstGeom prst="roundRect">
          <a:avLst>
            <a:gd name="adj" fmla="val 1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BD58B6C-CB23-4B6A-A777-4571CF99214C}">
      <dsp:nvSpPr>
        <dsp:cNvPr id="0" name=""/>
        <dsp:cNvSpPr/>
      </dsp:nvSpPr>
      <dsp:spPr>
        <a:xfrm>
          <a:off x="455959" y="4108045"/>
          <a:ext cx="829016" cy="829016"/>
        </a:xfrm>
        <a:prstGeom prst="rect">
          <a:avLst/>
        </a:prstGeom>
        <a:blipFill>
          <a:blip xmlns:r="http://schemas.openxmlformats.org/officeDocument/2006/relationships"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01AE3912-76D6-419E-9C5F-4CA68B8204CD}">
      <dsp:nvSpPr>
        <dsp:cNvPr id="0" name=""/>
        <dsp:cNvSpPr/>
      </dsp:nvSpPr>
      <dsp:spPr>
        <a:xfrm>
          <a:off x="1740935" y="3768902"/>
          <a:ext cx="4410627" cy="150730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9523" tIns="159523" rIns="159523" bIns="159523" numCol="1" spcCol="1270" anchor="ctr" anchorCtr="0">
          <a:noAutofit/>
        </a:bodyPr>
        <a:lstStyle/>
        <a:p>
          <a:pPr marL="0" lvl="0" indent="0" algn="l" defTabSz="1022350">
            <a:lnSpc>
              <a:spcPct val="100000"/>
            </a:lnSpc>
            <a:spcBef>
              <a:spcPct val="0"/>
            </a:spcBef>
            <a:spcAft>
              <a:spcPct val="35000"/>
            </a:spcAft>
            <a:buNone/>
          </a:pPr>
          <a:r>
            <a:rPr lang="en-US" sz="2300" kern="1200" dirty="0">
              <a:solidFill>
                <a:schemeClr val="tx1"/>
              </a:solidFill>
              <a:latin typeface="Gill Sans MT" panose="020B0502020104020203" pitchFamily="34" charset="77"/>
            </a:rPr>
            <a:t>Best Alternative To A Negotiated Agreement (BATNA)</a:t>
          </a:r>
        </a:p>
      </dsp:txBody>
      <dsp:txXfrm>
        <a:off x="1740935" y="3768902"/>
        <a:ext cx="4410627" cy="1507303"/>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89D0828-F76A-4371-8D8F-48926C7BCAA2}">
      <dsp:nvSpPr>
        <dsp:cNvPr id="0" name=""/>
        <dsp:cNvSpPr/>
      </dsp:nvSpPr>
      <dsp:spPr>
        <a:xfrm>
          <a:off x="0" y="2190"/>
          <a:ext cx="6151562" cy="1109993"/>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FDF3F08-7FC9-4E5C-864F-2E88E71F3C75}">
      <dsp:nvSpPr>
        <dsp:cNvPr id="0" name=""/>
        <dsp:cNvSpPr/>
      </dsp:nvSpPr>
      <dsp:spPr>
        <a:xfrm>
          <a:off x="335773" y="251938"/>
          <a:ext cx="610496" cy="610496"/>
        </a:xfrm>
        <a:prstGeom prst="rect">
          <a:avLst/>
        </a:prstGeom>
        <a:blipFill>
          <a:blip xmlns:r="http://schemas.openxmlformats.org/officeDocument/2006/relationships" r:embed="rId1" cstate="print">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B30812E-FDEC-47DB-BA44-D712F4B74B9E}">
      <dsp:nvSpPr>
        <dsp:cNvPr id="0" name=""/>
        <dsp:cNvSpPr/>
      </dsp:nvSpPr>
      <dsp:spPr>
        <a:xfrm>
          <a:off x="1282042" y="2190"/>
          <a:ext cx="4869520" cy="110999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7474" tIns="117474" rIns="117474" bIns="117474" numCol="1" spcCol="1270" anchor="ctr" anchorCtr="0">
          <a:noAutofit/>
        </a:bodyPr>
        <a:lstStyle/>
        <a:p>
          <a:pPr marL="0" lvl="0" indent="0" algn="l" defTabSz="977900">
            <a:lnSpc>
              <a:spcPct val="100000"/>
            </a:lnSpc>
            <a:spcBef>
              <a:spcPct val="0"/>
            </a:spcBef>
            <a:spcAft>
              <a:spcPct val="35000"/>
            </a:spcAft>
            <a:buNone/>
          </a:pPr>
          <a:r>
            <a:rPr lang="en-US" sz="2200" kern="1200" dirty="0">
              <a:solidFill>
                <a:schemeClr val="tx1"/>
              </a:solidFill>
              <a:latin typeface="Gill Sans MT" panose="020B0502020104020203" pitchFamily="34" charset="77"/>
            </a:rPr>
            <a:t>Discuss and Practice Negotiation Strategy</a:t>
          </a:r>
        </a:p>
      </dsp:txBody>
      <dsp:txXfrm>
        <a:off x="1282042" y="2190"/>
        <a:ext cx="4869520" cy="1109993"/>
      </dsp:txXfrm>
    </dsp:sp>
    <dsp:sp modelId="{8C322F63-F5F9-4EE7-8047-87C483CAB26C}">
      <dsp:nvSpPr>
        <dsp:cNvPr id="0" name=""/>
        <dsp:cNvSpPr/>
      </dsp:nvSpPr>
      <dsp:spPr>
        <a:xfrm>
          <a:off x="0" y="1453273"/>
          <a:ext cx="6151562" cy="1109993"/>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6EC1F70-766D-4AE8-B238-CD3E5E6686A5}">
      <dsp:nvSpPr>
        <dsp:cNvPr id="0" name=""/>
        <dsp:cNvSpPr/>
      </dsp:nvSpPr>
      <dsp:spPr>
        <a:xfrm>
          <a:off x="335773" y="1639430"/>
          <a:ext cx="610496" cy="610496"/>
        </a:xfrm>
        <a:prstGeom prst="rect">
          <a:avLst/>
        </a:prstGeom>
        <a:blipFill>
          <a:blip xmlns:r="http://schemas.openxmlformats.org/officeDocument/2006/relationships"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6710AFE-C0DE-4820-B992-E77FF1C3263C}">
      <dsp:nvSpPr>
        <dsp:cNvPr id="0" name=""/>
        <dsp:cNvSpPr/>
      </dsp:nvSpPr>
      <dsp:spPr>
        <a:xfrm>
          <a:off x="1282042" y="1389682"/>
          <a:ext cx="4869520" cy="110999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7474" tIns="117474" rIns="117474" bIns="117474" numCol="1" spcCol="1270" anchor="ctr" anchorCtr="0">
          <a:noAutofit/>
        </a:bodyPr>
        <a:lstStyle/>
        <a:p>
          <a:pPr marL="0" lvl="0" indent="0" algn="l" defTabSz="977900">
            <a:lnSpc>
              <a:spcPct val="100000"/>
            </a:lnSpc>
            <a:spcBef>
              <a:spcPct val="0"/>
            </a:spcBef>
            <a:spcAft>
              <a:spcPct val="35000"/>
            </a:spcAft>
            <a:buNone/>
          </a:pPr>
          <a:r>
            <a:rPr lang="en-US" sz="2200" kern="1200" dirty="0">
              <a:solidFill>
                <a:schemeClr val="tx1"/>
              </a:solidFill>
              <a:latin typeface="Gill Sans MT" panose="020B0502020104020203" pitchFamily="34" charset="77"/>
            </a:rPr>
            <a:t>Practice Against Other Students</a:t>
          </a:r>
        </a:p>
      </dsp:txBody>
      <dsp:txXfrm>
        <a:off x="1282042" y="1389682"/>
        <a:ext cx="4869520" cy="1109993"/>
      </dsp:txXfrm>
    </dsp:sp>
    <dsp:sp modelId="{2E17845B-7D8A-42CD-88B3-D432A4D406EC}">
      <dsp:nvSpPr>
        <dsp:cNvPr id="0" name=""/>
        <dsp:cNvSpPr/>
      </dsp:nvSpPr>
      <dsp:spPr>
        <a:xfrm>
          <a:off x="0" y="2777174"/>
          <a:ext cx="6151562" cy="1109993"/>
        </a:xfrm>
        <a:prstGeom prst="roundRect">
          <a:avLst>
            <a:gd name="adj" fmla="val 1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BD58B6C-CB23-4B6A-A777-4571CF99214C}">
      <dsp:nvSpPr>
        <dsp:cNvPr id="0" name=""/>
        <dsp:cNvSpPr/>
      </dsp:nvSpPr>
      <dsp:spPr>
        <a:xfrm>
          <a:off x="335773" y="3026922"/>
          <a:ext cx="610496" cy="610496"/>
        </a:xfrm>
        <a:prstGeom prst="rect">
          <a:avLst/>
        </a:prstGeom>
        <a:blipFill>
          <a:blip xmlns:r="http://schemas.openxmlformats.org/officeDocument/2006/relationships"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01AE3912-76D6-419E-9C5F-4CA68B8204CD}">
      <dsp:nvSpPr>
        <dsp:cNvPr id="0" name=""/>
        <dsp:cNvSpPr/>
      </dsp:nvSpPr>
      <dsp:spPr>
        <a:xfrm>
          <a:off x="1282042" y="2777174"/>
          <a:ext cx="4869520" cy="110999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7474" tIns="117474" rIns="117474" bIns="117474" numCol="1" spcCol="1270" anchor="ctr" anchorCtr="0">
          <a:noAutofit/>
        </a:bodyPr>
        <a:lstStyle/>
        <a:p>
          <a:pPr marL="0" lvl="0" indent="0" algn="l" defTabSz="977900">
            <a:lnSpc>
              <a:spcPct val="100000"/>
            </a:lnSpc>
            <a:spcBef>
              <a:spcPct val="0"/>
            </a:spcBef>
            <a:spcAft>
              <a:spcPct val="35000"/>
            </a:spcAft>
            <a:buNone/>
          </a:pPr>
          <a:r>
            <a:rPr lang="en-US" sz="2200" kern="1200" dirty="0">
              <a:solidFill>
                <a:schemeClr val="tx1"/>
              </a:solidFill>
              <a:latin typeface="Gill Sans MT" panose="020B0502020104020203" pitchFamily="34" charset="77"/>
            </a:rPr>
            <a:t>Practice Against The Coach</a:t>
          </a:r>
        </a:p>
      </dsp:txBody>
      <dsp:txXfrm>
        <a:off x="1282042" y="2777174"/>
        <a:ext cx="4869520" cy="1109993"/>
      </dsp:txXfrm>
    </dsp:sp>
    <dsp:sp modelId="{F5046D44-9567-43B9-B44D-6EEABBDE8F58}">
      <dsp:nvSpPr>
        <dsp:cNvPr id="0" name=""/>
        <dsp:cNvSpPr/>
      </dsp:nvSpPr>
      <dsp:spPr>
        <a:xfrm>
          <a:off x="0" y="4166856"/>
          <a:ext cx="6151562" cy="1109993"/>
        </a:xfrm>
        <a:prstGeom prst="roundRect">
          <a:avLst>
            <a:gd name="adj" fmla="val 10000"/>
          </a:avLst>
        </a:prstGeom>
        <a:solidFill>
          <a:schemeClr val="accent1">
            <a:lumMod val="60000"/>
            <a:lumOff val="40000"/>
          </a:schemeClr>
        </a:solidFill>
        <a:ln>
          <a:noFill/>
        </a:ln>
        <a:effectLst/>
      </dsp:spPr>
      <dsp:style>
        <a:lnRef idx="0">
          <a:scrgbClr r="0" g="0" b="0"/>
        </a:lnRef>
        <a:fillRef idx="1">
          <a:scrgbClr r="0" g="0" b="0"/>
        </a:fillRef>
        <a:effectRef idx="0">
          <a:scrgbClr r="0" g="0" b="0"/>
        </a:effectRef>
        <a:fontRef idx="minor"/>
      </dsp:style>
    </dsp:sp>
    <dsp:sp modelId="{2FA550A0-0C96-4104-9C8C-77A3C9306DE2}">
      <dsp:nvSpPr>
        <dsp:cNvPr id="0" name=""/>
        <dsp:cNvSpPr/>
      </dsp:nvSpPr>
      <dsp:spPr>
        <a:xfrm>
          <a:off x="335773" y="4414414"/>
          <a:ext cx="610496" cy="610496"/>
        </a:xfrm>
        <a:prstGeom prst="rect">
          <a:avLst/>
        </a:prstGeom>
        <a:blipFill>
          <a:blip xmlns:r="http://schemas.openxmlformats.org/officeDocument/2006/relationships"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a:blipFill>
        <a:ln w="12700" cap="flat" cmpd="sng" algn="ctr">
          <a:solidFill>
            <a:schemeClr val="lt1">
              <a:alpha val="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986C693-750B-4ACA-AEB9-B38B96305AD9}">
      <dsp:nvSpPr>
        <dsp:cNvPr id="0" name=""/>
        <dsp:cNvSpPr/>
      </dsp:nvSpPr>
      <dsp:spPr>
        <a:xfrm>
          <a:off x="1282042" y="4164666"/>
          <a:ext cx="4869520" cy="110999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7474" tIns="117474" rIns="117474" bIns="117474" numCol="1" spcCol="1270" anchor="ctr" anchorCtr="0">
          <a:noAutofit/>
        </a:bodyPr>
        <a:lstStyle/>
        <a:p>
          <a:pPr marL="0" lvl="0" indent="0" algn="l" defTabSz="977900">
            <a:lnSpc>
              <a:spcPct val="100000"/>
            </a:lnSpc>
            <a:spcBef>
              <a:spcPct val="0"/>
            </a:spcBef>
            <a:spcAft>
              <a:spcPct val="35000"/>
            </a:spcAft>
            <a:buNone/>
          </a:pPr>
          <a:r>
            <a:rPr lang="en-US" sz="2200" kern="1200" dirty="0">
              <a:solidFill>
                <a:schemeClr val="tx1"/>
              </a:solidFill>
              <a:latin typeface="Gill Sans MT" panose="020B0502020104020203" pitchFamily="34" charset="77"/>
            </a:rPr>
            <a:t>Simulate Actual Competition Format</a:t>
          </a:r>
        </a:p>
      </dsp:txBody>
      <dsp:txXfrm>
        <a:off x="1282042" y="4164666"/>
        <a:ext cx="4869520" cy="1109993"/>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89D0828-F76A-4371-8D8F-48926C7BCAA2}">
      <dsp:nvSpPr>
        <dsp:cNvPr id="0" name=""/>
        <dsp:cNvSpPr/>
      </dsp:nvSpPr>
      <dsp:spPr>
        <a:xfrm>
          <a:off x="0" y="4122"/>
          <a:ext cx="6151562" cy="878100"/>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FDF3F08-7FC9-4E5C-864F-2E88E71F3C75}">
      <dsp:nvSpPr>
        <dsp:cNvPr id="0" name=""/>
        <dsp:cNvSpPr/>
      </dsp:nvSpPr>
      <dsp:spPr>
        <a:xfrm>
          <a:off x="265625" y="201695"/>
          <a:ext cx="482955" cy="482955"/>
        </a:xfrm>
        <a:prstGeom prst="rect">
          <a:avLst/>
        </a:prstGeom>
        <a:blipFill>
          <a:blip xmlns:r="http://schemas.openxmlformats.org/officeDocument/2006/relationships" r:embed="rId1" cstate="print">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B30812E-FDEC-47DB-BA44-D712F4B74B9E}">
      <dsp:nvSpPr>
        <dsp:cNvPr id="0" name=""/>
        <dsp:cNvSpPr/>
      </dsp:nvSpPr>
      <dsp:spPr>
        <a:xfrm>
          <a:off x="1014206" y="4122"/>
          <a:ext cx="5137356" cy="8781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2932" tIns="92932" rIns="92932" bIns="92932" numCol="1" spcCol="1270" anchor="ctr" anchorCtr="0">
          <a:noAutofit/>
        </a:bodyPr>
        <a:lstStyle/>
        <a:p>
          <a:pPr marL="0" lvl="0" indent="0" algn="l" defTabSz="844550">
            <a:lnSpc>
              <a:spcPct val="100000"/>
            </a:lnSpc>
            <a:spcBef>
              <a:spcPct val="0"/>
            </a:spcBef>
            <a:spcAft>
              <a:spcPct val="35000"/>
            </a:spcAft>
            <a:buNone/>
          </a:pPr>
          <a:r>
            <a:rPr lang="en-US" sz="1900" kern="1200" dirty="0">
              <a:solidFill>
                <a:schemeClr val="tx1"/>
              </a:solidFill>
              <a:latin typeface="Gill Sans MT" panose="020B0502020104020203" pitchFamily="34" charset="77"/>
            </a:rPr>
            <a:t>Make Sure To Be Encouraging</a:t>
          </a:r>
        </a:p>
      </dsp:txBody>
      <dsp:txXfrm>
        <a:off x="1014206" y="4122"/>
        <a:ext cx="5137356" cy="878100"/>
      </dsp:txXfrm>
    </dsp:sp>
    <dsp:sp modelId="{8C322F63-F5F9-4EE7-8047-87C483CAB26C}">
      <dsp:nvSpPr>
        <dsp:cNvPr id="0" name=""/>
        <dsp:cNvSpPr/>
      </dsp:nvSpPr>
      <dsp:spPr>
        <a:xfrm>
          <a:off x="0" y="1152054"/>
          <a:ext cx="6151562" cy="878100"/>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6EC1F70-766D-4AE8-B238-CD3E5E6686A5}">
      <dsp:nvSpPr>
        <dsp:cNvPr id="0" name=""/>
        <dsp:cNvSpPr/>
      </dsp:nvSpPr>
      <dsp:spPr>
        <a:xfrm>
          <a:off x="265625" y="1299321"/>
          <a:ext cx="482955" cy="482955"/>
        </a:xfrm>
        <a:prstGeom prst="rect">
          <a:avLst/>
        </a:prstGeom>
        <a:blipFill>
          <a:blip xmlns:r="http://schemas.openxmlformats.org/officeDocument/2006/relationships"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6710AFE-C0DE-4820-B992-E77FF1C3263C}">
      <dsp:nvSpPr>
        <dsp:cNvPr id="0" name=""/>
        <dsp:cNvSpPr/>
      </dsp:nvSpPr>
      <dsp:spPr>
        <a:xfrm>
          <a:off x="1014206" y="1101748"/>
          <a:ext cx="5137356" cy="8781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2932" tIns="92932" rIns="92932" bIns="92932" numCol="1" spcCol="1270" anchor="ctr" anchorCtr="0">
          <a:noAutofit/>
        </a:bodyPr>
        <a:lstStyle/>
        <a:p>
          <a:pPr marL="0" lvl="0" indent="0" algn="l" defTabSz="844550">
            <a:lnSpc>
              <a:spcPct val="100000"/>
            </a:lnSpc>
            <a:spcBef>
              <a:spcPct val="0"/>
            </a:spcBef>
            <a:spcAft>
              <a:spcPct val="35000"/>
            </a:spcAft>
            <a:buNone/>
          </a:pPr>
          <a:r>
            <a:rPr lang="en-US" sz="1900" kern="1200" dirty="0">
              <a:solidFill>
                <a:schemeClr val="tx1"/>
              </a:solidFill>
              <a:latin typeface="Gill Sans MT" panose="020B0502020104020203" pitchFamily="34" charset="77"/>
            </a:rPr>
            <a:t>Do Not Do The Work For Them</a:t>
          </a:r>
        </a:p>
      </dsp:txBody>
      <dsp:txXfrm>
        <a:off x="1014206" y="1101748"/>
        <a:ext cx="5137356" cy="878100"/>
      </dsp:txXfrm>
    </dsp:sp>
    <dsp:sp modelId="{2E17845B-7D8A-42CD-88B3-D432A4D406EC}">
      <dsp:nvSpPr>
        <dsp:cNvPr id="0" name=""/>
        <dsp:cNvSpPr/>
      </dsp:nvSpPr>
      <dsp:spPr>
        <a:xfrm>
          <a:off x="0" y="2199374"/>
          <a:ext cx="6151562" cy="878100"/>
        </a:xfrm>
        <a:prstGeom prst="roundRect">
          <a:avLst>
            <a:gd name="adj" fmla="val 1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BD58B6C-CB23-4B6A-A777-4571CF99214C}">
      <dsp:nvSpPr>
        <dsp:cNvPr id="0" name=""/>
        <dsp:cNvSpPr/>
      </dsp:nvSpPr>
      <dsp:spPr>
        <a:xfrm>
          <a:off x="265625" y="2396947"/>
          <a:ext cx="482955" cy="482955"/>
        </a:xfrm>
        <a:prstGeom prst="rect">
          <a:avLst/>
        </a:prstGeom>
        <a:blipFill>
          <a:blip xmlns:r="http://schemas.openxmlformats.org/officeDocument/2006/relationships"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01AE3912-76D6-419E-9C5F-4CA68B8204CD}">
      <dsp:nvSpPr>
        <dsp:cNvPr id="0" name=""/>
        <dsp:cNvSpPr/>
      </dsp:nvSpPr>
      <dsp:spPr>
        <a:xfrm>
          <a:off x="1014206" y="2199374"/>
          <a:ext cx="5137356" cy="8781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2932" tIns="92932" rIns="92932" bIns="92932" numCol="1" spcCol="1270" anchor="ctr" anchorCtr="0">
          <a:noAutofit/>
        </a:bodyPr>
        <a:lstStyle/>
        <a:p>
          <a:pPr marL="0" lvl="0" indent="0" algn="l" defTabSz="844550">
            <a:lnSpc>
              <a:spcPct val="100000"/>
            </a:lnSpc>
            <a:spcBef>
              <a:spcPct val="0"/>
            </a:spcBef>
            <a:spcAft>
              <a:spcPct val="35000"/>
            </a:spcAft>
            <a:buNone/>
          </a:pPr>
          <a:r>
            <a:rPr lang="en-US" sz="1900" kern="1200" dirty="0">
              <a:solidFill>
                <a:schemeClr val="tx1"/>
              </a:solidFill>
              <a:latin typeface="Gill Sans MT" panose="020B0502020104020203" pitchFamily="34" charset="77"/>
            </a:rPr>
            <a:t>Analyze And Critique Their Performance</a:t>
          </a:r>
        </a:p>
      </dsp:txBody>
      <dsp:txXfrm>
        <a:off x="1014206" y="2199374"/>
        <a:ext cx="5137356" cy="878100"/>
      </dsp:txXfrm>
    </dsp:sp>
    <dsp:sp modelId="{B5A3D35D-7318-44A5-8874-B3B7ABA36476}">
      <dsp:nvSpPr>
        <dsp:cNvPr id="0" name=""/>
        <dsp:cNvSpPr/>
      </dsp:nvSpPr>
      <dsp:spPr>
        <a:xfrm>
          <a:off x="0" y="3297000"/>
          <a:ext cx="6151562" cy="878100"/>
        </a:xfrm>
        <a:prstGeom prst="roundRect">
          <a:avLst>
            <a:gd name="adj" fmla="val 10000"/>
          </a:avLst>
        </a:prstGeom>
        <a:solidFill>
          <a:schemeClr val="accent1">
            <a:lumMod val="60000"/>
            <a:lumOff val="40000"/>
          </a:schemeClr>
        </a:solidFill>
        <a:ln>
          <a:noFill/>
        </a:ln>
        <a:effectLst/>
      </dsp:spPr>
      <dsp:style>
        <a:lnRef idx="0">
          <a:scrgbClr r="0" g="0" b="0"/>
        </a:lnRef>
        <a:fillRef idx="1">
          <a:scrgbClr r="0" g="0" b="0"/>
        </a:fillRef>
        <a:effectRef idx="0">
          <a:scrgbClr r="0" g="0" b="0"/>
        </a:effectRef>
        <a:fontRef idx="minor"/>
      </dsp:style>
    </dsp:sp>
    <dsp:sp modelId="{FF83CDC9-84B6-41F8-95F3-9ECEBA937F01}">
      <dsp:nvSpPr>
        <dsp:cNvPr id="0" name=""/>
        <dsp:cNvSpPr/>
      </dsp:nvSpPr>
      <dsp:spPr>
        <a:xfrm>
          <a:off x="265625" y="3494573"/>
          <a:ext cx="482955" cy="482955"/>
        </a:xfrm>
        <a:prstGeom prst="rect">
          <a:avLst/>
        </a:prstGeom>
        <a:blipFill>
          <a:blip xmlns:r="http://schemas.openxmlformats.org/officeDocument/2006/relationships"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a:blipFill>
        <a:ln w="12700" cap="flat" cmpd="sng" algn="ctr">
          <a:solidFill>
            <a:schemeClr val="lt1">
              <a:alpha val="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A2DF996-9623-4BDB-AD33-841FAF57261F}">
      <dsp:nvSpPr>
        <dsp:cNvPr id="0" name=""/>
        <dsp:cNvSpPr/>
      </dsp:nvSpPr>
      <dsp:spPr>
        <a:xfrm>
          <a:off x="1014206" y="3297000"/>
          <a:ext cx="5137356" cy="8781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2932" tIns="92932" rIns="92932" bIns="92932" numCol="1" spcCol="1270" anchor="ctr" anchorCtr="0">
          <a:noAutofit/>
        </a:bodyPr>
        <a:lstStyle/>
        <a:p>
          <a:pPr marL="0" lvl="0" indent="0" algn="l" defTabSz="844550">
            <a:lnSpc>
              <a:spcPct val="100000"/>
            </a:lnSpc>
            <a:spcBef>
              <a:spcPct val="0"/>
            </a:spcBef>
            <a:spcAft>
              <a:spcPct val="35000"/>
            </a:spcAft>
            <a:buNone/>
          </a:pPr>
          <a:r>
            <a:rPr lang="en-US" sz="1900" kern="1200" dirty="0">
              <a:solidFill>
                <a:schemeClr val="tx1"/>
              </a:solidFill>
              <a:latin typeface="Gill Sans MT" panose="020B0502020104020203" pitchFamily="34" charset="77"/>
            </a:rPr>
            <a:t>Remember: Advocacy Is An Art</a:t>
          </a:r>
        </a:p>
      </dsp:txBody>
      <dsp:txXfrm>
        <a:off x="1014206" y="3297000"/>
        <a:ext cx="5137356" cy="878100"/>
      </dsp:txXfrm>
    </dsp:sp>
    <dsp:sp modelId="{10E6722E-62D7-4DE8-9CC0-927D49FD2B1F}">
      <dsp:nvSpPr>
        <dsp:cNvPr id="0" name=""/>
        <dsp:cNvSpPr/>
      </dsp:nvSpPr>
      <dsp:spPr>
        <a:xfrm>
          <a:off x="0" y="4394626"/>
          <a:ext cx="6151562" cy="878100"/>
        </a:xfrm>
        <a:prstGeom prst="roundRect">
          <a:avLst>
            <a:gd name="adj" fmla="val 10000"/>
          </a:avLst>
        </a:prstGeom>
        <a:solidFill>
          <a:schemeClr val="accent6">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04CCC9D-FD93-4055-89F7-237E39152923}">
      <dsp:nvSpPr>
        <dsp:cNvPr id="0" name=""/>
        <dsp:cNvSpPr/>
      </dsp:nvSpPr>
      <dsp:spPr>
        <a:xfrm>
          <a:off x="265625" y="4592199"/>
          <a:ext cx="482955" cy="482955"/>
        </a:xfrm>
        <a:prstGeom prst="rect">
          <a:avLst/>
        </a:prstGeom>
        <a:blipFill>
          <a:blip xmlns:r="http://schemas.openxmlformats.org/officeDocument/2006/relationships"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a:blipFill>
        <a:ln w="12700" cap="flat" cmpd="sng" algn="ctr">
          <a:solidFill>
            <a:schemeClr val="lt1">
              <a:alpha val="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A50C669-AE26-48A2-9277-4D5E9E737AD3}">
      <dsp:nvSpPr>
        <dsp:cNvPr id="0" name=""/>
        <dsp:cNvSpPr/>
      </dsp:nvSpPr>
      <dsp:spPr>
        <a:xfrm>
          <a:off x="1014206" y="4394626"/>
          <a:ext cx="5137356" cy="8781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2932" tIns="92932" rIns="92932" bIns="92932" numCol="1" spcCol="1270" anchor="ctr" anchorCtr="0">
          <a:noAutofit/>
        </a:bodyPr>
        <a:lstStyle/>
        <a:p>
          <a:pPr marL="0" lvl="0" indent="0" algn="l" defTabSz="844550">
            <a:lnSpc>
              <a:spcPct val="100000"/>
            </a:lnSpc>
            <a:spcBef>
              <a:spcPct val="0"/>
            </a:spcBef>
            <a:spcAft>
              <a:spcPct val="35000"/>
            </a:spcAft>
            <a:buNone/>
          </a:pPr>
          <a:r>
            <a:rPr lang="en-US" sz="1900" kern="1200" dirty="0">
              <a:solidFill>
                <a:schemeClr val="tx1"/>
              </a:solidFill>
              <a:latin typeface="Gill Sans MT" panose="020B0502020104020203" pitchFamily="34" charset="77"/>
            </a:rPr>
            <a:t>Make It Fun!</a:t>
          </a:r>
        </a:p>
      </dsp:txBody>
      <dsp:txXfrm>
        <a:off x="1014206" y="4394626"/>
        <a:ext cx="5137356" cy="878100"/>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89D0828-F76A-4371-8D8F-48926C7BCAA2}">
      <dsp:nvSpPr>
        <dsp:cNvPr id="0" name=""/>
        <dsp:cNvSpPr/>
      </dsp:nvSpPr>
      <dsp:spPr>
        <a:xfrm>
          <a:off x="0" y="644"/>
          <a:ext cx="6151562" cy="1507303"/>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FDF3F08-7FC9-4E5C-864F-2E88E71F3C75}">
      <dsp:nvSpPr>
        <dsp:cNvPr id="0" name=""/>
        <dsp:cNvSpPr/>
      </dsp:nvSpPr>
      <dsp:spPr>
        <a:xfrm>
          <a:off x="455959" y="339787"/>
          <a:ext cx="829016" cy="829016"/>
        </a:xfrm>
        <a:prstGeom prst="rect">
          <a:avLst/>
        </a:prstGeom>
        <a:blipFill>
          <a:blip xmlns:r="http://schemas.openxmlformats.org/officeDocument/2006/relationships" r:embed="rId1" cstate="print">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B30812E-FDEC-47DB-BA44-D712F4B74B9E}">
      <dsp:nvSpPr>
        <dsp:cNvPr id="0" name=""/>
        <dsp:cNvSpPr/>
      </dsp:nvSpPr>
      <dsp:spPr>
        <a:xfrm>
          <a:off x="1740935" y="644"/>
          <a:ext cx="4410627" cy="150730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9523" tIns="159523" rIns="159523" bIns="159523" numCol="1" spcCol="1270" anchor="ctr" anchorCtr="0">
          <a:noAutofit/>
        </a:bodyPr>
        <a:lstStyle/>
        <a:p>
          <a:pPr marL="0" lvl="0" indent="0" algn="l" defTabSz="1111250">
            <a:lnSpc>
              <a:spcPct val="90000"/>
            </a:lnSpc>
            <a:spcBef>
              <a:spcPct val="0"/>
            </a:spcBef>
            <a:spcAft>
              <a:spcPct val="35000"/>
            </a:spcAft>
            <a:buNone/>
          </a:pPr>
          <a:r>
            <a:rPr lang="en-US" sz="2500" kern="1200" dirty="0">
              <a:latin typeface="Gill Sans MT" panose="020B0502020104020203" pitchFamily="34" charset="77"/>
            </a:rPr>
            <a:t>Online - Access</a:t>
          </a:r>
        </a:p>
      </dsp:txBody>
      <dsp:txXfrm>
        <a:off x="1740935" y="644"/>
        <a:ext cx="4410627" cy="1507303"/>
      </dsp:txXfrm>
    </dsp:sp>
    <dsp:sp modelId="{8C322F63-F5F9-4EE7-8047-87C483CAB26C}">
      <dsp:nvSpPr>
        <dsp:cNvPr id="0" name=""/>
        <dsp:cNvSpPr/>
      </dsp:nvSpPr>
      <dsp:spPr>
        <a:xfrm>
          <a:off x="0" y="1884773"/>
          <a:ext cx="6151562" cy="1507303"/>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6EC1F70-766D-4AE8-B238-CD3E5E6686A5}">
      <dsp:nvSpPr>
        <dsp:cNvPr id="0" name=""/>
        <dsp:cNvSpPr/>
      </dsp:nvSpPr>
      <dsp:spPr>
        <a:xfrm>
          <a:off x="455959" y="2223916"/>
          <a:ext cx="829016" cy="829016"/>
        </a:xfrm>
        <a:prstGeom prst="rect">
          <a:avLst/>
        </a:prstGeom>
        <a:blipFill>
          <a:blip xmlns:r="http://schemas.openxmlformats.org/officeDocument/2006/relationships"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6710AFE-C0DE-4820-B992-E77FF1C3263C}">
      <dsp:nvSpPr>
        <dsp:cNvPr id="0" name=""/>
        <dsp:cNvSpPr/>
      </dsp:nvSpPr>
      <dsp:spPr>
        <a:xfrm>
          <a:off x="1740935" y="1884773"/>
          <a:ext cx="4410627" cy="150730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9523" tIns="159523" rIns="159523" bIns="159523" numCol="1" spcCol="1270" anchor="ctr" anchorCtr="0">
          <a:noAutofit/>
        </a:bodyPr>
        <a:lstStyle/>
        <a:p>
          <a:pPr marL="0" lvl="0" indent="0" algn="l" defTabSz="1111250">
            <a:lnSpc>
              <a:spcPct val="90000"/>
            </a:lnSpc>
            <a:spcBef>
              <a:spcPct val="0"/>
            </a:spcBef>
            <a:spcAft>
              <a:spcPct val="35000"/>
            </a:spcAft>
            <a:buNone/>
          </a:pPr>
          <a:r>
            <a:rPr lang="en-US" sz="2500" kern="1200">
              <a:latin typeface="Gill Sans MT" panose="020B0502020104020203" pitchFamily="34" charset="77"/>
            </a:rPr>
            <a:t>Competition Rules, Problems, Confidential Information</a:t>
          </a:r>
        </a:p>
      </dsp:txBody>
      <dsp:txXfrm>
        <a:off x="1740935" y="1884773"/>
        <a:ext cx="4410627" cy="1507303"/>
      </dsp:txXfrm>
    </dsp:sp>
    <dsp:sp modelId="{2E17845B-7D8A-42CD-88B3-D432A4D406EC}">
      <dsp:nvSpPr>
        <dsp:cNvPr id="0" name=""/>
        <dsp:cNvSpPr/>
      </dsp:nvSpPr>
      <dsp:spPr>
        <a:xfrm>
          <a:off x="0" y="3768902"/>
          <a:ext cx="6151562" cy="1507303"/>
        </a:xfrm>
        <a:prstGeom prst="roundRect">
          <a:avLst>
            <a:gd name="adj" fmla="val 1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BD58B6C-CB23-4B6A-A777-4571CF99214C}">
      <dsp:nvSpPr>
        <dsp:cNvPr id="0" name=""/>
        <dsp:cNvSpPr/>
      </dsp:nvSpPr>
      <dsp:spPr>
        <a:xfrm>
          <a:off x="455959" y="4108045"/>
          <a:ext cx="829016" cy="829016"/>
        </a:xfrm>
        <a:prstGeom prst="rect">
          <a:avLst/>
        </a:prstGeom>
        <a:blipFill>
          <a:blip xmlns:r="http://schemas.openxmlformats.org/officeDocument/2006/relationships"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01AE3912-76D6-419E-9C5F-4CA68B8204CD}">
      <dsp:nvSpPr>
        <dsp:cNvPr id="0" name=""/>
        <dsp:cNvSpPr/>
      </dsp:nvSpPr>
      <dsp:spPr>
        <a:xfrm>
          <a:off x="1740935" y="3768902"/>
          <a:ext cx="4410627" cy="150730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9523" tIns="159523" rIns="159523" bIns="159523" numCol="1" spcCol="1270" anchor="ctr" anchorCtr="0">
          <a:noAutofit/>
        </a:bodyPr>
        <a:lstStyle/>
        <a:p>
          <a:pPr marL="0" lvl="0" indent="0" algn="l" defTabSz="1111250">
            <a:lnSpc>
              <a:spcPct val="90000"/>
            </a:lnSpc>
            <a:spcBef>
              <a:spcPct val="0"/>
            </a:spcBef>
            <a:spcAft>
              <a:spcPct val="35000"/>
            </a:spcAft>
            <a:buNone/>
          </a:pPr>
          <a:r>
            <a:rPr lang="en-US" sz="2500" kern="1200">
              <a:latin typeface="Gill Sans MT" panose="020B0502020104020203" pitchFamily="34" charset="77"/>
            </a:rPr>
            <a:t>Score Sheet</a:t>
          </a:r>
        </a:p>
      </dsp:txBody>
      <dsp:txXfrm>
        <a:off x="1740935" y="3768902"/>
        <a:ext cx="4410627" cy="1507303"/>
      </dsp:txXfrm>
    </dsp:sp>
  </dsp:spTree>
</dsp:drawing>
</file>

<file path=ppt/diagrams/layout1.xml><?xml version="1.0" encoding="utf-8"?>
<dgm:layoutDef xmlns:dgm="http://schemas.openxmlformats.org/drawingml/2006/diagram" xmlns:a="http://schemas.openxmlformats.org/drawingml/2006/main" uniqueId="urn:microsoft.com/office/officeart/2017/3/layout/HorizontalPathTimeline">
  <dgm:title val="Horizontal Path Timeline"/>
  <dgm:desc val="Use to show a list of events in chronological order. The rectangular shape contains the description while the date is shown near the circular dot along the time line. It's the perfect SmartArt for displaying large amount of text with a short date format."/>
  <dgm:catLst>
    <dgm:cat type="timeline" pri="500"/>
    <dgm:cat type="process" pri="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
    <dgm:varLst>
      <dgm:chMax/>
      <dgm:chPref/>
      <dgm:animLvl val="lvl"/>
    </dgm:varLst>
    <dgm:alg type="composite"/>
    <dgm:shape xmlns:r="http://schemas.openxmlformats.org/officeDocument/2006/relationships" r:blip="">
      <dgm:adjLst/>
    </dgm:shape>
    <dgm:constrLst>
      <dgm:constr type="w" for="ch" forName="divider" refType="w"/>
      <dgm:constr type="h" for="ch" forName="divider" refType="h" fact="0.04"/>
      <dgm:constr type="ctrY" for="ch" forName="divider" refType="h" fact="0.5"/>
      <dgm:constr type="l" for="ch" forName="divider"/>
      <dgm:constr type="w" for="ch" forName="nodes" refType="w"/>
      <dgm:constr type="h" for="ch" forName="nodes" refType="h"/>
    </dgm:constrLst>
    <dgm:layoutNode name="divider" styleLbl="node1">
      <dgm:alg type="sp"/>
      <dgm:shape xmlns:r="http://schemas.openxmlformats.org/officeDocument/2006/relationships" type="rect" r:blip="" zOrderOff="2">
        <dgm:adjLst/>
      </dgm:shape>
      <dgm:presOf/>
      <dgm:constrLst/>
      <dgm:ruleLst/>
    </dgm:layoutNode>
    <dgm:layoutNode name="nodes">
      <dgm:varLst>
        <dgm:chMax/>
        <dgm:chPref/>
        <dgm:animLvl val="lvl"/>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choose name="constrBasedOnChildrenCount">
        <dgm:if name="constrForTwoChildren" axis="ch" ptType="node" func="cnt" op="lte" val="2">
          <dgm:constrLst>
            <dgm:constr type="primFontSz" for="des" forName="L1TextContainer" val="20"/>
            <dgm:constr type="primFontSz" for="des" forName="L2TextContainer" refType="primFontSz" refFor="des" refForName="L1TextContainer" op="equ" fact="0.75"/>
            <dgm:constr type="w" for="ch" forName="composite" refType="w"/>
            <dgm:constr type="h" for="ch" forName="composite" refType="h"/>
            <dgm:constr type="w" for="ch" forName="spaceBetweenRectangles" refType="w" refFor="ch" refForName="composite" fact="0"/>
            <dgm:constr type="w" for="ch" ptType="sibTrans" op="equ"/>
            <dgm:constr type="primFontSz" for="des" forName="L1TextContainer" op="equ"/>
            <dgm:constr type="primFontSz" for="des" forName="L2TextContainer" op="equ"/>
          </dgm:constrLst>
        </dgm:if>
        <dgm:else name="constrForRest">
          <dgm:constrLst>
            <dgm:constr type="primFontSz" for="des" forName="L1TextContainer" val="20"/>
            <dgm:constr type="primFontSz" for="des" forName="L2TextContainer" refType="primFontSz" refFor="des" refForName="L1TextContainer" op="equ" fact="0.75"/>
            <dgm:constr type="w" for="ch" forName="composite" refType="w"/>
            <dgm:constr type="h" for="ch" forName="composite" refType="h"/>
            <dgm:constr type="w" for="ch" forName="spaceBetweenRectangles" refType="w" refFor="ch" refForName="composite" fact="-0.5"/>
            <dgm:constr type="w" for="ch" ptType="sibTrans" op="equ"/>
            <dgm:constr type="primFontSz" for="des" forName="L1TextContainer" op="equ"/>
            <dgm:constr type="primFontSz" for="des" forName="L2TextContainer" op="equ"/>
          </dgm:constrLst>
        </dgm:else>
      </dgm:choose>
      <dgm:forEach name="nodesForEach" axis="ch" ptType="node">
        <dgm:layoutNode name="composite">
          <dgm:alg type="composite"/>
          <dgm:shape xmlns:r="http://schemas.openxmlformats.org/officeDocument/2006/relationships" r:blip="">
            <dgm:adjLst/>
          </dgm:shape>
          <dgm:choose name="CaseForPlacingNodesAboveAndBelowDivider">
            <dgm:if name="CaseForPlacingNodeAboveDivider" axis="self" ptType="node" func="posOdd" op="equ" val="1">
              <dgm:constrLst>
                <dgm:constr type="w" for="ch" forName="L1TextContainer" refType="w" fact="0.8"/>
                <dgm:constr type="l" for="ch" forName="L1TextContainer" refType="w" fact="0.1"/>
                <dgm:constr type="t" for="ch" forName="L1TextContainer" refType="h" fact="0.537"/>
                <dgm:constr type="h" for="ch" forName="L1TextContainer" refType="h" fact="0.113"/>
                <dgm:constr type="w" for="ch" forName="L2TextContainerWrapper" refType="w" fact="0.88"/>
                <dgm:constr type="h" for="ch" forName="L2TextContainerWrapper" refType="h" fact="0.31"/>
                <dgm:constr type="b" for="ch" forName="L2TextContainerWrapper" refType="h" fact="0.31"/>
                <dgm:constr type="l" for="ch" forName="L2TextContainerWrapper" refType="w" fact="0.06"/>
                <dgm:constr type="w" for="ch" forName="ConnectLine"/>
                <dgm:constr type="l" for="ch" forName="ConnectLine" refType="w" fact="0.5"/>
                <dgm:constr type="h" for="ch" forName="ConnectLine" refType="h" fact="0.17"/>
                <dgm:constr type="t" for="ch" forName="ConnectLine" refType="h" fact="0.31"/>
                <dgm:constr type="w" for="ch" forName="ConnectorPoint" refType="h" fact="0.025"/>
                <dgm:constr type="h" for="ch" forName="ConnectorPoint" refType="h" fact="0.025"/>
                <dgm:constr type="ctrX" for="ch" forName="ConnectorPoint" refType="w" fact="0.5"/>
                <dgm:constr type="ctrY" for="ch" forName="ConnectorPoint" refType="h" fact="0.5"/>
                <dgm:constr type="w" for="ch" forName="EmptyPlaceHolder" refType="w"/>
                <dgm:constr type="t" for="ch" forName="EmptyPlaceHolder" refType="h" fact="0.65"/>
                <dgm:constr type="h" for="ch" forName="EmptyPlaceHolder" refType="h" fact="0.35"/>
              </dgm:constrLst>
            </dgm:if>
            <dgm:else name="CaseForPlacingNodeBelowDivider">
              <dgm:constrLst>
                <dgm:constr type="w" for="ch" forName="L1TextContainer" refType="w" fact="0.8"/>
                <dgm:constr type="l" for="ch" forName="L1TextContainer" refType="w" fact="0.1"/>
                <dgm:constr type="t" for="ch" forName="L1TextContainer" refType="h" fact="0.35"/>
                <dgm:constr type="h" for="ch" forName="L1TextContainer" refType="h" fact="0.113"/>
                <dgm:constr type="w" for="ch" forName="L2TextContainerWrapper" refType="w" fact="0.88"/>
                <dgm:constr type="h" for="ch" forName="L2TextContainerWrapper" refType="h" fact="0.31"/>
                <dgm:constr type="t" for="ch" forName="L2TextContainerWrapper" refType="h" fact="0.69"/>
                <dgm:constr type="l" for="ch" forName="L2TextContainerWrapper" refType="w" fact="0.06"/>
                <dgm:constr type="w" for="ch" forName="ConnectLine"/>
                <dgm:constr type="l" for="ch" forName="ConnectLine" refType="w" fact="0.5"/>
                <dgm:constr type="h" for="ch" forName="ConnectLine" refType="h" fact="0.17"/>
                <dgm:constr type="t" for="ch" forName="ConnectLine" refType="h" fact="0.52"/>
                <dgm:constr type="w" for="ch" forName="ConnectorPoint" refType="h" fact="0.025"/>
                <dgm:constr type="h" for="ch" forName="ConnectorPoint" refType="h" fact="0.025"/>
                <dgm:constr type="ctrX" for="ch" forName="ConnectorPoint" refType="w" fact="0.5"/>
                <dgm:constr type="ctrY" for="ch" forName="ConnectorPoint" refType="h" fact="0.5"/>
                <dgm:constr type="w" for="ch" forName="EmptyPlaceHolder" refType="w"/>
                <dgm:constr type="h" for="ch" forName="EmptyPlaceHolder" refType="h" fact="0.35"/>
                <dgm:constr type="t" for="ch" forName="EmptyPlaceHolder" refType="h" fact="0"/>
              </dgm:constrLst>
            </dgm:else>
          </dgm:choose>
          <dgm:layoutNode name="L1TextContainer" styleLbl="revTx">
            <dgm:varLst>
              <dgm:chMax val="1"/>
              <dgm:chPref val="1"/>
              <dgm:bulletEnabled val="1"/>
            </dgm:varLst>
            <dgm:choose name="casesForTxtDirLogic">
              <dgm:if name="Name78" axis="self" ptType="node" func="posOdd" op="equ" val="1">
                <dgm:alg type="tx">
                  <dgm:param type="txAnchorHorz" val="ctr"/>
                  <dgm:param type="txAnchorVert" val="t"/>
                  <dgm:param type="parTxLTRAlign" val="ctr"/>
                  <dgm:param type="parTxRTLAlign" val="ctr"/>
                </dgm:alg>
              </dgm:if>
              <dgm:else name="Name89">
                <dgm:alg type="tx">
                  <dgm:param type="txAnchorHorz" val="ctr"/>
                  <dgm:param type="txAnchorVert" val="b"/>
                  <dgm:param type="parTxLTRAlign" val="ctr"/>
                  <dgm:param type="parTxRTLAlign" val="ctr"/>
                </dgm:alg>
              </dgm:else>
            </dgm:choose>
            <dgm:shape xmlns:r="http://schemas.openxmlformats.org/officeDocument/2006/relationships" type="rect" r:blip="">
              <dgm:adjLst/>
            </dgm:shape>
            <dgm:presOf axis="self"/>
            <dgm:constrLst>
              <dgm:constr type="lMarg"/>
              <dgm:constr type="rMarg"/>
              <dgm:constr type="tMarg"/>
              <dgm:constr type="bMarg"/>
            </dgm:constrLst>
            <dgm:ruleLst>
              <dgm:rule type="primFontSz" val="14" fact="NaN" max="NaN"/>
            </dgm:ruleLst>
          </dgm:layoutNode>
          <dgm:layoutNode name="L2TextContainerWrapper" styleLbl="bgAccFollowNode1">
            <dgm:varLst>
              <dgm:chMax val="0"/>
              <dgm:chPref val="0"/>
              <dgm:bulletEnabled val="1"/>
            </dgm:varLst>
            <dgm:alg type="composite"/>
            <dgm:choose name="L2TextContainerConstr">
              <dgm:if name="CaseForPlacingL2TextContaineAboveDivider" axis="self" ptType="node" func="posOdd" op="equ" val="1">
                <dgm:constrLst>
                  <dgm:constr type="h" for="ch" forName="L2TextContainer" refType="h" fact="0.45"/>
                  <dgm:constr type="b" for="ch" forName="L2TextContainer" refType="h"/>
                  <dgm:constr type="h" for="ch" forName="FlexibleEmptyPlaceHolder" refType="h" fact="0.55"/>
                </dgm:constrLst>
              </dgm:if>
              <dgm:else name="CaseForPlacingL2TextContaineBelowDivider">
                <dgm:constrLst>
                  <dgm:constr type="h" for="ch" forName="L2TextContainer" refType="h" fact="0.45"/>
                  <dgm:constr type="h" for="ch" forName="FlexibleEmptyPlaceHolder" refType="h" fact="0.55"/>
                  <dgm:constr type="b" for="ch" forName="FlexibleEmptyPlaceHolder" refType="h"/>
                </dgm:constrLst>
              </dgm:else>
            </dgm:choose>
            <dgm:layoutNode name="L2TextContainer" styleLbl="bgAccFollowNode1">
              <dgm:choose name="L2TextContainerAlgo">
                <dgm:if name="L2TextContainerAlgoLTR" func="var" arg="dir" op="equ" val="norm">
                  <dgm:alg type="tx">
                    <dgm:param type="txAnchorVert" val="mid"/>
                    <dgm:param type="parTxRTLAlign" val="l"/>
                    <dgm:param type="parTxLTRAlign" val="l"/>
                    <dgm:param type="txAnchorVertCh" val="mid"/>
                    <dgm:param type="shpTxRTLAlignCh" val="l"/>
                    <dgm:param type="shpTxLTRAlignCh" val="l"/>
                  </dgm:alg>
                </dgm:if>
                <dgm:else name="L2TextContainerAlgoRTL">
                  <dgm:alg type="tx">
                    <dgm:param type="txAnchorVert" val="mid"/>
                    <dgm:param type="parTxRTLAlign" val="r"/>
                    <dgm:param type="parTxLTRAlign" val="r"/>
                    <dgm:param type="txAnchorVertCh" val="mid"/>
                    <dgm:param type="shpTxRTLAlignCh" val="r"/>
                    <dgm:param type="shpTxLTRAlignCh" val="r"/>
                  </dgm:alg>
                </dgm:else>
              </dgm:choose>
              <dgm:shape xmlns:r="http://schemas.openxmlformats.org/officeDocument/2006/relationships" type="rect" r:blip="">
                <dgm:adjLst/>
              </dgm:shape>
              <dgm:presOf axis="des" ptType="node"/>
              <dgm:constrLst>
                <dgm:constr type="lMarg" refType="primFontSz" fact="0.75"/>
                <dgm:constr type="rMarg" refType="primFontSz" fact="0.75"/>
                <dgm:constr type="tMarg" refType="primFontSz" fact="0.75"/>
                <dgm:constr type="bMarg" refType="primFontSz" fact="0.75"/>
              </dgm:constrLst>
              <dgm:ruleLst>
                <dgm:rule type="h" val="INF" fact="NaN" max="NaN"/>
                <dgm:rule type="primFontSz" val="11" fact="NaN" max="NaN"/>
                <dgm:rule type="secFontSz" val="9" fact="NaN" max="NaN"/>
              </dgm:ruleLst>
            </dgm:layoutNode>
            <dgm:layoutNode name="FlexibleEmptyPlaceHolder">
              <dgm:alg type="sp"/>
              <dgm:shape xmlns:r="http://schemas.openxmlformats.org/officeDocument/2006/relationships" r:blip="">
                <dgm:adjLst/>
              </dgm:shape>
              <dgm:presOf/>
              <dgm:constrLst/>
            </dgm:layoutNode>
          </dgm:layoutNode>
          <dgm:layoutNode name="ConnectLine" styleLbl="alignNode1" moveWith="L2TextContainer">
            <dgm:alg type="sp"/>
            <dgm:shape xmlns:r="http://schemas.openxmlformats.org/officeDocument/2006/relationships" type="line" r:blip="" zOrderOff="-1">
              <dgm:adjLst/>
              <dgm:extLst>
                <a:ext uri="{B698B0E9-8C71-41B9-8309-B3DCBF30829C}">
                  <dgm1612:spPr xmlns:dgm1612="http://schemas.microsoft.com/office/drawing/2016/12/diagram">
                    <a:ln w="6350">
                      <a:prstDash val="dash"/>
                    </a:ln>
                  </dgm1612:spPr>
                </a:ext>
              </dgm:extLst>
            </dgm:shape>
            <dgm:presOf/>
            <dgm:constrLst/>
          </dgm:layoutNode>
          <dgm:layoutNode name="ConnectorPoint" styleLbl="fgAcc1" moveWith="L2TextContainer">
            <dgm:alg type="sp"/>
            <dgm:shape xmlns:r="http://schemas.openxmlformats.org/officeDocument/2006/relationships" type="ellipse" r:blip="" zOrderOff="10">
              <dgm:adjLst/>
              <dgm:extLst>
                <a:ext uri="{B698B0E9-8C71-41B9-8309-B3DCBF30829C}">
                  <dgm1612:spPr xmlns:dgm1612="http://schemas.microsoft.com/office/drawing/2016/12/diagram">
                    <a:ln>
                      <a:noFill/>
                    </a:ln>
                  </dgm1612:spPr>
                </a:ext>
              </dgm:extLst>
            </dgm:shape>
            <dgm:presOf/>
            <dgm:constrLst/>
          </dgm:layoutNode>
          <dgm:layoutNode name="EmptyPlaceHolder">
            <dgm:alg type="sp"/>
            <dgm:shape xmlns:r="http://schemas.openxmlformats.org/officeDocument/2006/relationships" r:blip="">
              <dgm:adjLst/>
            </dgm:shape>
            <dgm:presOf/>
            <dgm:constrLst/>
          </dgm:layoutNode>
        </dgm:layoutNode>
        <dgm:forEach name="Name28"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Node>
  <dgm:extLst>
    <a:ext uri="{68A01E43-0DF5-4B5B-8FA6-DAF915123BFB}">
      <dgm1612:lstStyle xmlns:dgm1612="http://schemas.microsoft.com/office/drawing/2016/12/diagram">
        <a:lvl1pPr>
          <a:defRPr b="1"/>
        </a:lvl1pPr>
      </dgm1612:lstStyle>
    </a:ext>
  </dgm:extLst>
</dgm:layoutDef>
</file>

<file path=ppt/diagrams/layout2.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3.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4.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5.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6.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D716D8E8-0C1B-4739-B35A-49F99CD8A8E2}" type="datetimeFigureOut">
              <a:rPr lang="en-US" smtClean="0"/>
              <a:t>3/4/2021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36F7E30-09B0-4E3D-A4FA-FD51331D420A}" type="slidenum">
              <a:rPr lang="en-US" smtClean="0"/>
              <a:t>‹#›</a:t>
            </a:fld>
            <a:endParaRPr lang="en-US"/>
          </a:p>
        </p:txBody>
      </p:sp>
    </p:spTree>
    <p:extLst>
      <p:ext uri="{BB962C8B-B14F-4D97-AF65-F5344CB8AC3E}">
        <p14:creationId xmlns:p14="http://schemas.microsoft.com/office/powerpoint/2010/main" val="23913943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716D8E8-0C1B-4739-B35A-49F99CD8A8E2}" type="datetimeFigureOut">
              <a:rPr lang="en-US" smtClean="0"/>
              <a:t>3/4/2021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36F7E30-09B0-4E3D-A4FA-FD51331D420A}" type="slidenum">
              <a:rPr lang="en-US" smtClean="0"/>
              <a:t>‹#›</a:t>
            </a:fld>
            <a:endParaRPr lang="en-US"/>
          </a:p>
        </p:txBody>
      </p:sp>
    </p:spTree>
    <p:extLst>
      <p:ext uri="{BB962C8B-B14F-4D97-AF65-F5344CB8AC3E}">
        <p14:creationId xmlns:p14="http://schemas.microsoft.com/office/powerpoint/2010/main" val="9887833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716D8E8-0C1B-4739-B35A-49F99CD8A8E2}" type="datetimeFigureOut">
              <a:rPr lang="en-US" smtClean="0"/>
              <a:t>3/4/2021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36F7E30-09B0-4E3D-A4FA-FD51331D420A}" type="slidenum">
              <a:rPr lang="en-US" smtClean="0"/>
              <a:t>‹#›</a:t>
            </a:fld>
            <a:endParaRPr lang="en-US"/>
          </a:p>
        </p:txBody>
      </p:sp>
    </p:spTree>
    <p:extLst>
      <p:ext uri="{BB962C8B-B14F-4D97-AF65-F5344CB8AC3E}">
        <p14:creationId xmlns:p14="http://schemas.microsoft.com/office/powerpoint/2010/main" val="35173643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716D8E8-0C1B-4739-B35A-49F99CD8A8E2}" type="datetimeFigureOut">
              <a:rPr lang="en-US" smtClean="0"/>
              <a:t>3/4/2021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36F7E30-09B0-4E3D-A4FA-FD51331D420A}" type="slidenum">
              <a:rPr lang="en-US" smtClean="0"/>
              <a:t>‹#›</a:t>
            </a:fld>
            <a:endParaRPr lang="en-US"/>
          </a:p>
        </p:txBody>
      </p:sp>
    </p:spTree>
    <p:extLst>
      <p:ext uri="{BB962C8B-B14F-4D97-AF65-F5344CB8AC3E}">
        <p14:creationId xmlns:p14="http://schemas.microsoft.com/office/powerpoint/2010/main" val="164951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716D8E8-0C1B-4739-B35A-49F99CD8A8E2}" type="datetimeFigureOut">
              <a:rPr lang="en-US" smtClean="0"/>
              <a:t>3/4/2021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36F7E30-09B0-4E3D-A4FA-FD51331D420A}" type="slidenum">
              <a:rPr lang="en-US" smtClean="0"/>
              <a:t>‹#›</a:t>
            </a:fld>
            <a:endParaRPr lang="en-US"/>
          </a:p>
        </p:txBody>
      </p:sp>
    </p:spTree>
    <p:extLst>
      <p:ext uri="{BB962C8B-B14F-4D97-AF65-F5344CB8AC3E}">
        <p14:creationId xmlns:p14="http://schemas.microsoft.com/office/powerpoint/2010/main" val="31461397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716D8E8-0C1B-4739-B35A-49F99CD8A8E2}" type="datetimeFigureOut">
              <a:rPr lang="en-US" smtClean="0"/>
              <a:t>3/4/2021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36F7E30-09B0-4E3D-A4FA-FD51331D420A}" type="slidenum">
              <a:rPr lang="en-US" smtClean="0"/>
              <a:t>‹#›</a:t>
            </a:fld>
            <a:endParaRPr lang="en-US"/>
          </a:p>
        </p:txBody>
      </p:sp>
    </p:spTree>
    <p:extLst>
      <p:ext uri="{BB962C8B-B14F-4D97-AF65-F5344CB8AC3E}">
        <p14:creationId xmlns:p14="http://schemas.microsoft.com/office/powerpoint/2010/main" val="29220798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D716D8E8-0C1B-4739-B35A-49F99CD8A8E2}" type="datetimeFigureOut">
              <a:rPr lang="en-US" smtClean="0"/>
              <a:t>3/4/2021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36F7E30-09B0-4E3D-A4FA-FD51331D420A}" type="slidenum">
              <a:rPr lang="en-US" smtClean="0"/>
              <a:t>‹#›</a:t>
            </a:fld>
            <a:endParaRPr lang="en-US"/>
          </a:p>
        </p:txBody>
      </p:sp>
    </p:spTree>
    <p:extLst>
      <p:ext uri="{BB962C8B-B14F-4D97-AF65-F5344CB8AC3E}">
        <p14:creationId xmlns:p14="http://schemas.microsoft.com/office/powerpoint/2010/main" val="31648129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D716D8E8-0C1B-4739-B35A-49F99CD8A8E2}" type="datetimeFigureOut">
              <a:rPr lang="en-US" smtClean="0"/>
              <a:t>3/4/2021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36F7E30-09B0-4E3D-A4FA-FD51331D420A}" type="slidenum">
              <a:rPr lang="en-US" smtClean="0"/>
              <a:t>‹#›</a:t>
            </a:fld>
            <a:endParaRPr lang="en-US"/>
          </a:p>
        </p:txBody>
      </p:sp>
    </p:spTree>
    <p:extLst>
      <p:ext uri="{BB962C8B-B14F-4D97-AF65-F5344CB8AC3E}">
        <p14:creationId xmlns:p14="http://schemas.microsoft.com/office/powerpoint/2010/main" val="11712865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716D8E8-0C1B-4739-B35A-49F99CD8A8E2}" type="datetimeFigureOut">
              <a:rPr lang="en-US" smtClean="0"/>
              <a:t>3/4/2021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36F7E30-09B0-4E3D-A4FA-FD51331D420A}" type="slidenum">
              <a:rPr lang="en-US" smtClean="0"/>
              <a:t>‹#›</a:t>
            </a:fld>
            <a:endParaRPr lang="en-US"/>
          </a:p>
        </p:txBody>
      </p:sp>
    </p:spTree>
    <p:extLst>
      <p:ext uri="{BB962C8B-B14F-4D97-AF65-F5344CB8AC3E}">
        <p14:creationId xmlns:p14="http://schemas.microsoft.com/office/powerpoint/2010/main" val="10661734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716D8E8-0C1B-4739-B35A-49F99CD8A8E2}" type="datetimeFigureOut">
              <a:rPr lang="en-US" smtClean="0"/>
              <a:t>3/4/2021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36F7E30-09B0-4E3D-A4FA-FD51331D420A}" type="slidenum">
              <a:rPr lang="en-US" smtClean="0"/>
              <a:t>‹#›</a:t>
            </a:fld>
            <a:endParaRPr lang="en-US"/>
          </a:p>
        </p:txBody>
      </p:sp>
    </p:spTree>
    <p:extLst>
      <p:ext uri="{BB962C8B-B14F-4D97-AF65-F5344CB8AC3E}">
        <p14:creationId xmlns:p14="http://schemas.microsoft.com/office/powerpoint/2010/main" val="11644207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716D8E8-0C1B-4739-B35A-49F99CD8A8E2}" type="datetimeFigureOut">
              <a:rPr lang="en-US" smtClean="0"/>
              <a:t>3/4/2021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36F7E30-09B0-4E3D-A4FA-FD51331D420A}" type="slidenum">
              <a:rPr lang="en-US" smtClean="0"/>
              <a:t>‹#›</a:t>
            </a:fld>
            <a:endParaRPr lang="en-US"/>
          </a:p>
        </p:txBody>
      </p:sp>
    </p:spTree>
    <p:extLst>
      <p:ext uri="{BB962C8B-B14F-4D97-AF65-F5344CB8AC3E}">
        <p14:creationId xmlns:p14="http://schemas.microsoft.com/office/powerpoint/2010/main" val="11849197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716D8E8-0C1B-4739-B35A-49F99CD8A8E2}" type="datetimeFigureOut">
              <a:rPr lang="en-US" smtClean="0"/>
              <a:t>3/4/2021</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6F7E30-09B0-4E3D-A4FA-FD51331D420A}" type="slidenum">
              <a:rPr lang="en-US" smtClean="0"/>
              <a:t>‹#›</a:t>
            </a:fld>
            <a:endParaRPr lang="en-US"/>
          </a:p>
        </p:txBody>
      </p:sp>
    </p:spTree>
    <p:extLst>
      <p:ext uri="{BB962C8B-B14F-4D97-AF65-F5344CB8AC3E}">
        <p14:creationId xmlns:p14="http://schemas.microsoft.com/office/powerpoint/2010/main" val="75643067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6239434"/>
            <a:ext cx="12192000" cy="618565"/>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a:xfrm>
            <a:off x="-13826" y="-466"/>
            <a:ext cx="12192000" cy="618565"/>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AutoShape 2" descr="Image result for pictures university of houston"/>
          <p:cNvSpPr>
            <a:spLocks noChangeAspect="1" noChangeArrowheads="1"/>
          </p:cNvSpPr>
          <p:nvPr/>
        </p:nvSpPr>
        <p:spPr bwMode="auto">
          <a:xfrm>
            <a:off x="63500" y="-769938"/>
            <a:ext cx="2181225" cy="1609726"/>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028" name="Picture 4" descr="Image result for uhlc logo"/>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108200" y="3280150"/>
            <a:ext cx="1990027" cy="1118746"/>
          </a:xfrm>
          <a:prstGeom prst="rect">
            <a:avLst/>
          </a:prstGeom>
          <a:noFill/>
          <a:extLst>
            <a:ext uri="{909E8E84-426E-40DD-AFC4-6F175D3DCCD1}">
              <a14:hiddenFill xmlns:a14="http://schemas.microsoft.com/office/drawing/2010/main">
                <a:solidFill>
                  <a:srgbClr val="FFFFFF"/>
                </a:solidFill>
              </a14:hiddenFill>
            </a:ext>
          </a:extLst>
        </p:spPr>
      </p:pic>
      <p:sp>
        <p:nvSpPr>
          <p:cNvPr id="13" name="Subtitle 2">
            <a:extLst>
              <a:ext uri="{FF2B5EF4-FFF2-40B4-BE49-F238E27FC236}">
                <a16:creationId xmlns:a16="http://schemas.microsoft.com/office/drawing/2014/main" id="{461D5D90-68C4-EE46-8D82-681D77D98ECD}"/>
              </a:ext>
            </a:extLst>
          </p:cNvPr>
          <p:cNvSpPr txBox="1">
            <a:spLocks/>
          </p:cNvSpPr>
          <p:nvPr/>
        </p:nvSpPr>
        <p:spPr>
          <a:xfrm>
            <a:off x="1395569" y="4079271"/>
            <a:ext cx="3415288" cy="1239894"/>
          </a:xfrm>
          <a:prstGeom prst="rect">
            <a:avLst/>
          </a:prstGeom>
        </p:spPr>
        <p:txBody>
          <a:bodyPr vert="horz" lIns="91440" tIns="45720" rIns="91440" bIns="45720" rtlCol="0">
            <a:normAutofit fontScale="85000" lnSpcReduction="2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US" sz="1700" dirty="0"/>
          </a:p>
          <a:p>
            <a:r>
              <a:rPr lang="en-US" b="1" dirty="0"/>
              <a:t>Train The Trainers</a:t>
            </a:r>
            <a:br>
              <a:rPr lang="en-US" b="1" dirty="0"/>
            </a:br>
            <a:r>
              <a:rPr lang="en-US" b="1" dirty="0"/>
              <a:t>Bilingual Dispute Resolution Competition 2021</a:t>
            </a:r>
            <a:br>
              <a:rPr lang="en-US" b="1" dirty="0"/>
            </a:br>
            <a:r>
              <a:rPr lang="en-US" sz="1600" b="1" i="1" dirty="0"/>
              <a:t>(updated 2/24/2021)</a:t>
            </a:r>
          </a:p>
        </p:txBody>
      </p:sp>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955957" y="1025574"/>
            <a:ext cx="4677144" cy="4716650"/>
          </a:xfrm>
          <a:prstGeom prst="rect">
            <a:avLst/>
          </a:prstGeom>
        </p:spPr>
      </p:pic>
    </p:spTree>
    <p:extLst>
      <p:ext uri="{BB962C8B-B14F-4D97-AF65-F5344CB8AC3E}">
        <p14:creationId xmlns:p14="http://schemas.microsoft.com/office/powerpoint/2010/main" val="373112058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ubtitle 2"/>
          <p:cNvSpPr txBox="1">
            <a:spLocks/>
          </p:cNvSpPr>
          <p:nvPr/>
        </p:nvSpPr>
        <p:spPr>
          <a:xfrm>
            <a:off x="531195" y="808485"/>
            <a:ext cx="10962165" cy="5491954"/>
          </a:xfrm>
          <a:prstGeom prst="rect">
            <a:avLst/>
          </a:prstGeom>
        </p:spPr>
        <p:txBody>
          <a:bodyPr vert="horz" lIns="91440" tIns="45720" rIns="91440" bIns="45720" rtlCol="0" anchor="t">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US" sz="2000" b="1" u="sng" dirty="0">
                <a:latin typeface="Gill Sans MT" panose="020B0502020104020203" pitchFamily="34" charset="77"/>
                <a:ea typeface="+mn-lt"/>
                <a:cs typeface="+mn-lt"/>
              </a:rPr>
              <a:t>Binational lawyer or international lawyer?</a:t>
            </a:r>
          </a:p>
          <a:p>
            <a:pPr algn="l">
              <a:buFont typeface="Arial" panose="05000000000000000000" pitchFamily="2" charset="2"/>
            </a:pPr>
            <a:endParaRPr lang="en-US" sz="1800" b="1" u="sng" dirty="0">
              <a:latin typeface="Gill Sans MT" panose="020B0502020104020203" pitchFamily="34" charset="77"/>
            </a:endParaRPr>
          </a:p>
          <a:p>
            <a:pPr algn="l">
              <a:buFont typeface="Arial" panose="05000000000000000000" pitchFamily="2" charset="2"/>
            </a:pPr>
            <a:r>
              <a:rPr lang="en-US" sz="1800" b="1" u="sng" dirty="0">
                <a:latin typeface="Gill Sans MT" panose="020B0502020104020203" pitchFamily="34" charset="77"/>
              </a:rPr>
              <a:t>Binational lawy</a:t>
            </a:r>
            <a:r>
              <a:rPr lang="en-US" sz="1800" b="1" dirty="0">
                <a:latin typeface="Gill Sans MT" panose="020B0502020104020203" pitchFamily="34" charset="77"/>
              </a:rPr>
              <a:t>er</a:t>
            </a:r>
            <a:endParaRPr lang="en-US" sz="1800" dirty="0">
              <a:latin typeface="Gill Sans MT" panose="020B0502020104020203" pitchFamily="34" charset="77"/>
              <a:ea typeface="+mn-lt"/>
              <a:cs typeface="+mn-lt"/>
            </a:endParaRPr>
          </a:p>
          <a:p>
            <a:pPr marL="285750" indent="-285750" algn="l">
              <a:buFont typeface="Wingdings" panose="05000000000000000000" pitchFamily="2" charset="2"/>
              <a:buChar char="Ø"/>
            </a:pPr>
            <a:r>
              <a:rPr lang="en-US" sz="1800" dirty="0">
                <a:latin typeface="Gill Sans MT" panose="020B0502020104020203" pitchFamily="34" charset="77"/>
              </a:rPr>
              <a:t>a term </a:t>
            </a:r>
            <a:r>
              <a:rPr lang="en-US" sz="1800" b="1" dirty="0">
                <a:latin typeface="Gill Sans MT" panose="020B0502020104020203" pitchFamily="34" charset="77"/>
              </a:rPr>
              <a:t>increasingly use</a:t>
            </a:r>
            <a:r>
              <a:rPr lang="en-US" sz="1800" dirty="0">
                <a:latin typeface="Gill Sans MT" panose="020B0502020104020203" pitchFamily="34" charset="77"/>
              </a:rPr>
              <a:t>d in the United States, </a:t>
            </a:r>
            <a:r>
              <a:rPr lang="en-US" sz="1800" b="1" dirty="0">
                <a:latin typeface="Gill Sans MT" panose="020B0502020104020203" pitchFamily="34" charset="77"/>
              </a:rPr>
              <a:t>comparative law has become an unparalleled tool</a:t>
            </a:r>
            <a:r>
              <a:rPr lang="en-US" sz="1800" dirty="0">
                <a:latin typeface="Gill Sans MT" panose="020B0502020104020203" pitchFamily="34" charset="77"/>
              </a:rPr>
              <a:t>, </a:t>
            </a:r>
          </a:p>
          <a:p>
            <a:pPr marL="742950" lvl="1" indent="-285750" algn="l">
              <a:buFont typeface="Wingdings" panose="05000000000000000000" pitchFamily="2" charset="2"/>
              <a:buChar char="Ø"/>
            </a:pPr>
            <a:r>
              <a:rPr lang="en-US" sz="1400" dirty="0">
                <a:latin typeface="Gill Sans MT" panose="020B0502020104020203" pitchFamily="34" charset="77"/>
              </a:rPr>
              <a:t>when </a:t>
            </a:r>
            <a:r>
              <a:rPr lang="en-US" sz="1400" b="1" dirty="0">
                <a:latin typeface="Gill Sans MT" panose="020B0502020104020203" pitchFamily="34" charset="77"/>
              </a:rPr>
              <a:t>knowing the law of each country</a:t>
            </a:r>
            <a:r>
              <a:rPr lang="en-US" sz="1400" dirty="0">
                <a:latin typeface="Gill Sans MT" panose="020B0502020104020203" pitchFamily="34" charset="77"/>
              </a:rPr>
              <a:t>, </a:t>
            </a:r>
          </a:p>
          <a:p>
            <a:pPr marL="742950" lvl="1" indent="-285750" algn="l">
              <a:buFont typeface="Wingdings" panose="05000000000000000000" pitchFamily="2" charset="2"/>
              <a:buChar char="Ø"/>
            </a:pPr>
            <a:r>
              <a:rPr lang="en-US" sz="1400" dirty="0">
                <a:latin typeface="Gill Sans MT" panose="020B0502020104020203" pitchFamily="34" charset="77"/>
              </a:rPr>
              <a:t>but also </a:t>
            </a:r>
            <a:r>
              <a:rPr lang="en-US" sz="1400" b="1" dirty="0">
                <a:latin typeface="Gill Sans MT" panose="020B0502020104020203" pitchFamily="34" charset="77"/>
              </a:rPr>
              <a:t>when integrating the comparison and anticipating obstacles or pitfalls</a:t>
            </a:r>
          </a:p>
          <a:p>
            <a:pPr marL="285750" indent="-285750" algn="l">
              <a:buFont typeface="Wingdings" panose="05000000000000000000" pitchFamily="2" charset="2"/>
              <a:buChar char="Ø"/>
            </a:pPr>
            <a:r>
              <a:rPr lang="en-US" sz="1800" dirty="0">
                <a:latin typeface="Gill Sans MT" panose="020B0502020104020203" pitchFamily="34" charset="77"/>
              </a:rPr>
              <a:t>To this end, </a:t>
            </a:r>
            <a:r>
              <a:rPr lang="en-US" sz="1800" b="1" dirty="0">
                <a:latin typeface="Gill Sans MT" panose="020B0502020104020203" pitchFamily="34" charset="77"/>
              </a:rPr>
              <a:t>the education and training of binational lawyers should seek to be as similar as possible in both systems of law</a:t>
            </a:r>
            <a:r>
              <a:rPr lang="en-US" sz="1800" dirty="0">
                <a:latin typeface="Gill Sans MT" panose="020B0502020104020203" pitchFamily="34" charset="77"/>
              </a:rPr>
              <a:t>. </a:t>
            </a:r>
          </a:p>
          <a:p>
            <a:pPr marL="285750" indent="-285750" algn="l">
              <a:buFont typeface="Wingdings" panose="05000000000000000000" pitchFamily="2" charset="2"/>
              <a:buChar char="Ø"/>
            </a:pPr>
            <a:r>
              <a:rPr lang="en-US" sz="1800" b="1" dirty="0">
                <a:latin typeface="Gill Sans MT" panose="020B0502020104020203" pitchFamily="34" charset="77"/>
              </a:rPr>
              <a:t>Knowledge of languages </a:t>
            </a:r>
          </a:p>
          <a:p>
            <a:pPr marL="285750" indent="-285750" algn="l">
              <a:buFont typeface="Wingdings" panose="05000000000000000000" pitchFamily="2" charset="2"/>
              <a:buChar char="Ø"/>
            </a:pPr>
            <a:endParaRPr lang="en-US" sz="1800" b="1" dirty="0">
              <a:latin typeface="Gill Sans MT" panose="020B0502020104020203" pitchFamily="34" charset="77"/>
            </a:endParaRPr>
          </a:p>
          <a:p>
            <a:pPr marL="285750" indent="-285750" algn="l">
              <a:buFont typeface="Wingdings" panose="05000000000000000000" pitchFamily="2" charset="2"/>
              <a:buChar char="Ø"/>
            </a:pPr>
            <a:r>
              <a:rPr lang="en-US" sz="1800" b="1" u="sng" dirty="0">
                <a:latin typeface="Gill Sans MT" panose="020B0502020104020203" pitchFamily="34" charset="77"/>
              </a:rPr>
              <a:t>Controversy about a Binational lawyers</a:t>
            </a:r>
          </a:p>
          <a:p>
            <a:pPr marL="285750" indent="-285750" algn="l">
              <a:buFont typeface="Wingdings" panose="05000000000000000000" pitchFamily="2" charset="2"/>
              <a:buChar char="Ø"/>
            </a:pPr>
            <a:r>
              <a:rPr lang="en-US" sz="1800" b="1" u="sng" dirty="0">
                <a:latin typeface="Gill Sans MT" panose="020B0502020104020203" pitchFamily="34" charset="77"/>
              </a:rPr>
              <a:t>Detractors</a:t>
            </a:r>
            <a:r>
              <a:rPr lang="en-US" sz="1800" dirty="0">
                <a:latin typeface="Gill Sans MT" panose="020B0502020104020203" pitchFamily="34" charset="77"/>
              </a:rPr>
              <a:t>: </a:t>
            </a:r>
            <a:r>
              <a:rPr lang="en-US" sz="1800" b="1" dirty="0">
                <a:latin typeface="Gill Sans MT" panose="020B0502020104020203" pitchFamily="34" charset="77"/>
              </a:rPr>
              <a:t>doesn’t integrate </a:t>
            </a:r>
            <a:r>
              <a:rPr lang="en-US" sz="1800" dirty="0">
                <a:latin typeface="Gill Sans MT" panose="020B0502020104020203" pitchFamily="34" charset="77"/>
              </a:rPr>
              <a:t>the relationship that may exist between different countries, but deals with two nations </a:t>
            </a:r>
            <a:r>
              <a:rPr lang="en-US" sz="1800" b="1" dirty="0">
                <a:latin typeface="Gill Sans MT" panose="020B0502020104020203" pitchFamily="34" charset="77"/>
              </a:rPr>
              <a:t>juxtaposed or parallel</a:t>
            </a:r>
          </a:p>
          <a:p>
            <a:pPr marL="285750" indent="-285750" algn="l">
              <a:buFont typeface="Wingdings" panose="05000000000000000000" pitchFamily="2" charset="2"/>
              <a:buChar char="Ø"/>
            </a:pPr>
            <a:r>
              <a:rPr lang="en-US" sz="1800" b="1" u="sng" dirty="0">
                <a:latin typeface="Gill Sans MT" panose="020B0502020104020203" pitchFamily="34" charset="77"/>
              </a:rPr>
              <a:t>Supporters: </a:t>
            </a:r>
          </a:p>
          <a:p>
            <a:pPr marL="742950" lvl="1" indent="-285750" algn="l">
              <a:buFont typeface="Wingdings" panose="05000000000000000000" pitchFamily="2" charset="2"/>
              <a:buChar char="Ø"/>
            </a:pPr>
            <a:r>
              <a:rPr lang="en-US" sz="1400" dirty="0">
                <a:latin typeface="Gill Sans MT" panose="020B0502020104020203" pitchFamily="34" charset="77"/>
              </a:rPr>
              <a:t>it represents an </a:t>
            </a:r>
            <a:r>
              <a:rPr lang="en-US" sz="1400" b="1" dirty="0">
                <a:latin typeface="Gill Sans MT" panose="020B0502020104020203" pitchFamily="34" charset="77"/>
              </a:rPr>
              <a:t>even greater degree of integration</a:t>
            </a:r>
          </a:p>
          <a:p>
            <a:pPr marL="742950" lvl="1" indent="-285750" algn="l">
              <a:buFont typeface="Wingdings" panose="05000000000000000000" pitchFamily="2" charset="2"/>
              <a:buChar char="Ø"/>
            </a:pPr>
            <a:r>
              <a:rPr lang="en-US" sz="1400" dirty="0">
                <a:latin typeface="Gill Sans MT" panose="020B0502020104020203" pitchFamily="34" charset="77"/>
              </a:rPr>
              <a:t>binational lawyer can represent </a:t>
            </a:r>
            <a:r>
              <a:rPr lang="en-US" sz="1400" b="1" dirty="0">
                <a:latin typeface="Gill Sans MT" panose="020B0502020104020203" pitchFamily="34" charset="77"/>
              </a:rPr>
              <a:t>the paradigm of the person who has assumed and integrated two legal cultures </a:t>
            </a:r>
            <a:r>
              <a:rPr lang="en-US" sz="1400" dirty="0">
                <a:latin typeface="Gill Sans MT" panose="020B0502020104020203" pitchFamily="34" charset="77"/>
              </a:rPr>
              <a:t>and is </a:t>
            </a:r>
            <a:r>
              <a:rPr lang="en-US" sz="1400" b="1" dirty="0">
                <a:latin typeface="Gill Sans MT" panose="020B0502020104020203" pitchFamily="34" charset="77"/>
              </a:rPr>
              <a:t>equally competent </a:t>
            </a:r>
            <a:r>
              <a:rPr lang="en-US" sz="1400" dirty="0">
                <a:latin typeface="Gill Sans MT" panose="020B0502020104020203" pitchFamily="34" charset="77"/>
              </a:rPr>
              <a:t>in both</a:t>
            </a:r>
            <a:endParaRPr lang="en-US" sz="1400" b="1" u="sng" dirty="0">
              <a:latin typeface="Gill Sans MT" panose="020B0502020104020203" pitchFamily="34" charset="77"/>
            </a:endParaRPr>
          </a:p>
          <a:p>
            <a:pPr marL="285750" indent="-285750" algn="l">
              <a:buFont typeface="Wingdings" panose="05000000000000000000" pitchFamily="2" charset="2"/>
              <a:buChar char="Ø"/>
            </a:pPr>
            <a:endParaRPr lang="en-US" sz="1800" b="1" u="sng" dirty="0">
              <a:latin typeface="Gill Sans MT" panose="020B0502020104020203" pitchFamily="34" charset="77"/>
            </a:endParaRPr>
          </a:p>
        </p:txBody>
      </p:sp>
      <p:sp>
        <p:nvSpPr>
          <p:cNvPr id="4" name="Rectangle 3">
            <a:extLst>
              <a:ext uri="{FF2B5EF4-FFF2-40B4-BE49-F238E27FC236}">
                <a16:creationId xmlns:a16="http://schemas.microsoft.com/office/drawing/2014/main" id="{C44FF2B2-F78F-3D45-9A6C-121C9ACF3291}"/>
              </a:ext>
            </a:extLst>
          </p:cNvPr>
          <p:cNvSpPr/>
          <p:nvPr/>
        </p:nvSpPr>
        <p:spPr>
          <a:xfrm>
            <a:off x="-13826" y="-466"/>
            <a:ext cx="12192000" cy="618565"/>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5212103F-3E5A-B749-9C9F-1E6217BBA8B5}"/>
              </a:ext>
            </a:extLst>
          </p:cNvPr>
          <p:cNvSpPr/>
          <p:nvPr/>
        </p:nvSpPr>
        <p:spPr>
          <a:xfrm>
            <a:off x="0" y="6239434"/>
            <a:ext cx="12192000" cy="618565"/>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0698882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ubtitle 2"/>
          <p:cNvSpPr txBox="1">
            <a:spLocks/>
          </p:cNvSpPr>
          <p:nvPr/>
        </p:nvSpPr>
        <p:spPr>
          <a:xfrm>
            <a:off x="531195" y="924902"/>
            <a:ext cx="10510221" cy="5083243"/>
          </a:xfrm>
          <a:prstGeom prst="rect">
            <a:avLst/>
          </a:prstGeom>
        </p:spPr>
        <p:txBody>
          <a:bodyPr vert="horz" lIns="91440" tIns="45720" rIns="91440" bIns="45720" rtlCol="0" anchor="t">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US" b="1" u="sng" dirty="0">
                <a:latin typeface="Gill Sans MT" panose="020B0502020104020203" pitchFamily="34" charset="77"/>
              </a:rPr>
              <a:t>The skills and capacities of a binational lawyer</a:t>
            </a:r>
            <a:r>
              <a:rPr lang="en-US" dirty="0">
                <a:latin typeface="Gill Sans MT" panose="020B0502020104020203" pitchFamily="34" charset="77"/>
              </a:rPr>
              <a:t>:</a:t>
            </a:r>
          </a:p>
          <a:p>
            <a:pPr algn="l"/>
            <a:endParaRPr lang="en-US" dirty="0">
              <a:latin typeface="Gill Sans MT" panose="020B0502020104020203" pitchFamily="34" charset="77"/>
            </a:endParaRPr>
          </a:p>
          <a:p>
            <a:pPr algn="l">
              <a:buFont typeface="Arial" panose="05000000000000000000" pitchFamily="2" charset="2"/>
              <a:buChar char="•"/>
            </a:pPr>
            <a:r>
              <a:rPr lang="en-US" sz="2000" b="1" dirty="0">
                <a:latin typeface="Gill Sans MT" panose="020B0502020104020203" pitchFamily="34" charset="77"/>
              </a:rPr>
              <a:t>Excellent student </a:t>
            </a:r>
            <a:r>
              <a:rPr lang="en-US" sz="2000" dirty="0">
                <a:latin typeface="Gill Sans MT" panose="020B0502020104020203" pitchFamily="34" charset="77"/>
              </a:rPr>
              <a:t>with the intellectual interest of knowing how other legal systems work;</a:t>
            </a:r>
          </a:p>
          <a:p>
            <a:pPr algn="l">
              <a:buFont typeface="Arial" panose="05000000000000000000" pitchFamily="2" charset="2"/>
              <a:buChar char="•"/>
            </a:pPr>
            <a:r>
              <a:rPr lang="en-US" sz="2000" b="1" dirty="0">
                <a:latin typeface="Gill Sans MT" panose="020B0502020104020203" pitchFamily="34" charset="77"/>
              </a:rPr>
              <a:t>Good communicator</a:t>
            </a:r>
            <a:r>
              <a:rPr lang="en-US" sz="2000" dirty="0">
                <a:latin typeface="Gill Sans MT" panose="020B0502020104020203" pitchFamily="34" charset="77"/>
              </a:rPr>
              <a:t>, knows how to move and adapt quickly to the environment, (work meetings, with clients, or in Courts);</a:t>
            </a:r>
          </a:p>
          <a:p>
            <a:pPr lvl="1" algn="l">
              <a:buFont typeface="Arial" panose="05000000000000000000" pitchFamily="2" charset="2"/>
              <a:buChar char="•"/>
            </a:pPr>
            <a:r>
              <a:rPr lang="en-US" dirty="0">
                <a:latin typeface="Gill Sans MT" panose="020B0502020104020203" pitchFamily="34" charset="77"/>
                <a:ea typeface="+mn-lt"/>
                <a:cs typeface="+mn-lt"/>
              </a:rPr>
              <a:t>Excellent communication skills: </a:t>
            </a:r>
            <a:r>
              <a:rPr lang="en-US" b="1" dirty="0">
                <a:latin typeface="Gill Sans MT" panose="020B0502020104020203" pitchFamily="34" charset="77"/>
                <a:ea typeface="+mn-lt"/>
                <a:cs typeface="+mn-lt"/>
              </a:rPr>
              <a:t>expresses arguments in orderly and structured manner</a:t>
            </a:r>
            <a:r>
              <a:rPr lang="en-US" dirty="0">
                <a:latin typeface="Gill Sans MT" panose="020B0502020104020203" pitchFamily="34" charset="77"/>
                <a:ea typeface="+mn-lt"/>
                <a:cs typeface="+mn-lt"/>
              </a:rPr>
              <a:t>, as a person used to work in different legal and cultural environments (comprehension)</a:t>
            </a:r>
          </a:p>
          <a:p>
            <a:pPr algn="l">
              <a:buFont typeface="Arial" panose="05000000000000000000" pitchFamily="2" charset="2"/>
              <a:buChar char="•"/>
            </a:pPr>
            <a:r>
              <a:rPr lang="en-US" sz="2000" b="1" dirty="0">
                <a:latin typeface="Gill Sans MT" panose="020B0502020104020203" pitchFamily="34" charset="77"/>
                <a:ea typeface="+mn-lt"/>
                <a:cs typeface="+mn-lt"/>
              </a:rPr>
              <a:t>Follows continuing education trainings </a:t>
            </a:r>
            <a:r>
              <a:rPr lang="en-US" sz="2000" dirty="0">
                <a:latin typeface="Gill Sans MT" panose="020B0502020104020203" pitchFamily="34" charset="77"/>
                <a:ea typeface="+mn-lt"/>
                <a:cs typeface="+mn-lt"/>
              </a:rPr>
              <a:t>in the countries they are interested in (Bars, Professional associations), on national topics and comparative law topics</a:t>
            </a:r>
          </a:p>
          <a:p>
            <a:pPr algn="l">
              <a:buFont typeface="Arial" panose="05000000000000000000" pitchFamily="2" charset="2"/>
              <a:buChar char="•"/>
            </a:pPr>
            <a:r>
              <a:rPr lang="en-US" sz="2000" b="1" dirty="0">
                <a:latin typeface="Gill Sans MT" panose="020B0502020104020203" pitchFamily="34" charset="77"/>
                <a:ea typeface="+mn-lt"/>
                <a:cs typeface="+mn-lt"/>
              </a:rPr>
              <a:t>Complies with the accreditation or equivalences systems </a:t>
            </a:r>
            <a:r>
              <a:rPr lang="en-US" sz="2000" dirty="0">
                <a:latin typeface="Gill Sans MT" panose="020B0502020104020203" pitchFamily="34" charset="77"/>
                <a:ea typeface="+mn-lt"/>
                <a:cs typeface="+mn-lt"/>
              </a:rPr>
              <a:t>by recognized authorities: JD, LLM, PhD. etc.</a:t>
            </a:r>
          </a:p>
          <a:p>
            <a:pPr algn="l">
              <a:buFont typeface="Arial" panose="05000000000000000000" pitchFamily="2" charset="2"/>
              <a:buChar char="•"/>
            </a:pPr>
            <a:r>
              <a:rPr lang="en-US" sz="2000" dirty="0">
                <a:latin typeface="Gill Sans MT" panose="020B0502020104020203" pitchFamily="34" charset="77"/>
                <a:ea typeface="+mn-lt"/>
                <a:cs typeface="+mn-lt"/>
              </a:rPr>
              <a:t>Becomes an </a:t>
            </a:r>
            <a:r>
              <a:rPr lang="en-US" sz="2000" b="1" dirty="0">
                <a:latin typeface="Gill Sans MT" panose="020B0502020104020203" pitchFamily="34" charset="77"/>
                <a:ea typeface="+mn-lt"/>
                <a:cs typeface="+mn-lt"/>
              </a:rPr>
              <a:t>expert in both countries at the same time</a:t>
            </a:r>
            <a:r>
              <a:rPr lang="en-US" sz="2000" dirty="0">
                <a:latin typeface="Gill Sans MT" panose="020B0502020104020203" pitchFamily="34" charset="77"/>
                <a:ea typeface="+mn-lt"/>
                <a:cs typeface="+mn-lt"/>
              </a:rPr>
              <a:t>, or has been an expert in one specific field and </a:t>
            </a:r>
            <a:r>
              <a:rPr lang="en-US" sz="2000" b="1" dirty="0">
                <a:latin typeface="Gill Sans MT" panose="020B0502020104020203" pitchFamily="34" charset="77"/>
                <a:ea typeface="+mn-lt"/>
                <a:cs typeface="+mn-lt"/>
              </a:rPr>
              <a:t>develops an expertise</a:t>
            </a:r>
            <a:r>
              <a:rPr lang="en-US" sz="2000" dirty="0">
                <a:latin typeface="Gill Sans MT" panose="020B0502020104020203" pitchFamily="34" charset="77"/>
                <a:ea typeface="+mn-lt"/>
                <a:cs typeface="+mn-lt"/>
              </a:rPr>
              <a:t> in the other country’s same field </a:t>
            </a:r>
            <a:r>
              <a:rPr lang="en-US" sz="2000" b="1" dirty="0">
                <a:latin typeface="Gill Sans MT" panose="020B0502020104020203" pitchFamily="34" charset="77"/>
                <a:ea typeface="+mn-lt"/>
                <a:cs typeface="+mn-lt"/>
              </a:rPr>
              <a:t>afterwards</a:t>
            </a:r>
            <a:r>
              <a:rPr lang="en-US" sz="2000" dirty="0">
                <a:latin typeface="Gill Sans MT" panose="020B0502020104020203" pitchFamily="34" charset="77"/>
                <a:ea typeface="+mn-lt"/>
                <a:cs typeface="+mn-lt"/>
              </a:rPr>
              <a:t>.</a:t>
            </a:r>
          </a:p>
          <a:p>
            <a:pPr marL="285750" indent="-285750" algn="l">
              <a:buFont typeface="Wingdings" panose="05000000000000000000" pitchFamily="2" charset="2"/>
              <a:buChar char="Ø"/>
            </a:pPr>
            <a:endParaRPr lang="en-US" sz="2000" b="1" u="sng" dirty="0">
              <a:latin typeface="Gill Sans MT" panose="020B0502020104020203" pitchFamily="34" charset="77"/>
            </a:endParaRPr>
          </a:p>
        </p:txBody>
      </p:sp>
      <p:sp>
        <p:nvSpPr>
          <p:cNvPr id="4" name="Rectangle 3">
            <a:extLst>
              <a:ext uri="{FF2B5EF4-FFF2-40B4-BE49-F238E27FC236}">
                <a16:creationId xmlns:a16="http://schemas.microsoft.com/office/drawing/2014/main" id="{AAD17723-B2AB-8D4D-B745-9DA5DE69E210}"/>
              </a:ext>
            </a:extLst>
          </p:cNvPr>
          <p:cNvSpPr/>
          <p:nvPr/>
        </p:nvSpPr>
        <p:spPr>
          <a:xfrm>
            <a:off x="-13826" y="-466"/>
            <a:ext cx="12192000" cy="618565"/>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8B0F4DBA-82F9-124B-9614-ADD118E7070F}"/>
              </a:ext>
            </a:extLst>
          </p:cNvPr>
          <p:cNvSpPr/>
          <p:nvPr/>
        </p:nvSpPr>
        <p:spPr>
          <a:xfrm>
            <a:off x="0" y="6239434"/>
            <a:ext cx="12192000" cy="618565"/>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854054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0A6C92-A84B-3F49-81B6-1AEC9086B124}"/>
              </a:ext>
            </a:extLst>
          </p:cNvPr>
          <p:cNvSpPr>
            <a:spLocks noGrp="1"/>
          </p:cNvSpPr>
          <p:nvPr>
            <p:ph type="title"/>
          </p:nvPr>
        </p:nvSpPr>
        <p:spPr>
          <a:xfrm>
            <a:off x="1600200" y="2286000"/>
            <a:ext cx="8991600" cy="1828800"/>
          </a:xfrm>
          <a:noFill/>
          <a:ln>
            <a:solidFill>
              <a:schemeClr val="tx1"/>
            </a:solidFill>
          </a:ln>
        </p:spPr>
        <p:txBody>
          <a:bodyPr vert="horz" lIns="274320" tIns="182880" rIns="274320" bIns="182880" rtlCol="0" anchor="ctr" anchorCtr="1">
            <a:normAutofit/>
          </a:bodyPr>
          <a:lstStyle/>
          <a:p>
            <a:r>
              <a:rPr lang="en-US" sz="3200" b="1" cap="all" spc="200" dirty="0">
                <a:latin typeface="Gill Sans MT" panose="020B0502020104020203" pitchFamily="34" charset="77"/>
              </a:rPr>
              <a:t>coaching</a:t>
            </a:r>
            <a:endParaRPr lang="en-US" sz="3200" b="1" kern="1200" cap="all" spc="200" baseline="0" dirty="0">
              <a:solidFill>
                <a:schemeClr val="tx1"/>
              </a:solidFill>
              <a:latin typeface="Gill Sans MT" panose="020B0502020104020203" pitchFamily="34" charset="77"/>
            </a:endParaRPr>
          </a:p>
        </p:txBody>
      </p:sp>
      <p:sp>
        <p:nvSpPr>
          <p:cNvPr id="3" name="Slide Number Placeholder 2">
            <a:extLst>
              <a:ext uri="{FF2B5EF4-FFF2-40B4-BE49-F238E27FC236}">
                <a16:creationId xmlns:a16="http://schemas.microsoft.com/office/drawing/2014/main" id="{B34A87BB-E809-6147-8731-B87E98A95A67}"/>
              </a:ext>
            </a:extLst>
          </p:cNvPr>
          <p:cNvSpPr>
            <a:spLocks noGrp="1"/>
          </p:cNvSpPr>
          <p:nvPr>
            <p:ph type="sldNum" sz="quarter" idx="12"/>
          </p:nvPr>
        </p:nvSpPr>
        <p:spPr/>
        <p:txBody>
          <a:bodyPr vert="horz" lIns="18288" tIns="45720" rIns="18288" bIns="45720" rtlCol="0" anchor="ctr">
            <a:normAutofit/>
          </a:bodyPr>
          <a:lstStyle/>
          <a:p>
            <a:pPr marL="0" marR="0" lvl="0" indent="0" algn="r" defTabSz="914400" rtl="0" eaLnBrk="1" fontAlgn="auto" latinLnBrk="0" hangingPunct="1">
              <a:lnSpc>
                <a:spcPct val="90000"/>
              </a:lnSpc>
              <a:spcBef>
                <a:spcPts val="0"/>
              </a:spcBef>
              <a:spcAft>
                <a:spcPts val="600"/>
              </a:spcAft>
              <a:buClrTx/>
              <a:buSzTx/>
              <a:buFontTx/>
              <a:buNone/>
              <a:tabLst/>
              <a:defRPr/>
            </a:pPr>
            <a:fld id="{215E75AC-0F60-4231-8FD0-BDB711220544}" type="slidenum">
              <a:rPr kumimoji="0" lang="en-US" sz="1200" b="0" i="0" u="none" strike="noStrike" kern="1200" cap="none" spc="0" normalizeH="0" baseline="0" noProof="0" dirty="0">
                <a:ln>
                  <a:noFill/>
                </a:ln>
                <a:solidFill>
                  <a:srgbClr val="FFFFFF"/>
                </a:solidFill>
                <a:effectLst/>
                <a:uLnTx/>
                <a:uFillTx/>
                <a:latin typeface="Calibri" panose="020F0502020204030204"/>
                <a:ea typeface="+mn-ea"/>
                <a:cs typeface="+mn-cs"/>
              </a:rPr>
              <a:pPr marL="0" marR="0" lvl="0" indent="0" algn="r" defTabSz="914400" rtl="0" eaLnBrk="1" fontAlgn="auto" latinLnBrk="0" hangingPunct="1">
                <a:lnSpc>
                  <a:spcPct val="90000"/>
                </a:lnSpc>
                <a:spcBef>
                  <a:spcPts val="0"/>
                </a:spcBef>
                <a:spcAft>
                  <a:spcPts val="600"/>
                </a:spcAft>
                <a:buClrTx/>
                <a:buSzTx/>
                <a:buFontTx/>
                <a:buNone/>
                <a:tabLst/>
                <a:defRPr/>
              </a:pPr>
              <a:t>12</a:t>
            </a:fld>
            <a:endParaRPr kumimoji="0" lang="en-US" sz="12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4" name="Rectangle 3">
            <a:extLst>
              <a:ext uri="{FF2B5EF4-FFF2-40B4-BE49-F238E27FC236}">
                <a16:creationId xmlns:a16="http://schemas.microsoft.com/office/drawing/2014/main" id="{EFA8E45A-9944-6849-9C84-F2E5FB803F5E}"/>
              </a:ext>
            </a:extLst>
          </p:cNvPr>
          <p:cNvSpPr/>
          <p:nvPr/>
        </p:nvSpPr>
        <p:spPr>
          <a:xfrm>
            <a:off x="-13826" y="-466"/>
            <a:ext cx="12192000" cy="618565"/>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Rectangle 4">
            <a:extLst>
              <a:ext uri="{FF2B5EF4-FFF2-40B4-BE49-F238E27FC236}">
                <a16:creationId xmlns:a16="http://schemas.microsoft.com/office/drawing/2014/main" id="{663E4C10-EFFA-284E-B8FF-241CEE12945D}"/>
              </a:ext>
            </a:extLst>
          </p:cNvPr>
          <p:cNvSpPr/>
          <p:nvPr/>
        </p:nvSpPr>
        <p:spPr>
          <a:xfrm>
            <a:off x="0" y="6239434"/>
            <a:ext cx="12192000" cy="618565"/>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6650003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0080" y="2681105"/>
            <a:ext cx="3967480" cy="1495794"/>
          </a:xfrm>
          <a:solidFill>
            <a:srgbClr val="FFFFFF"/>
          </a:solidFill>
          <a:ln>
            <a:solidFill>
              <a:srgbClr val="262626"/>
            </a:solidFill>
          </a:ln>
        </p:spPr>
        <p:txBody>
          <a:bodyPr>
            <a:normAutofit fontScale="90000"/>
          </a:bodyPr>
          <a:lstStyle/>
          <a:p>
            <a:r>
              <a:rPr lang="en-US" b="1" cap="none" dirty="0">
                <a:effectLst>
                  <a:glow rad="38100">
                    <a:schemeClr val="bg1">
                      <a:lumMod val="65000"/>
                      <a:lumOff val="35000"/>
                      <a:alpha val="40000"/>
                    </a:schemeClr>
                  </a:glow>
                </a:effectLst>
                <a:latin typeface="Gill Sans MT" panose="020B0502020104020203" pitchFamily="34" charset="77"/>
              </a:rPr>
              <a:t>Coaching: </a:t>
            </a:r>
            <a:br>
              <a:rPr lang="en-US" b="1" cap="none" dirty="0">
                <a:effectLst>
                  <a:glow rad="38100">
                    <a:schemeClr val="bg1">
                      <a:lumMod val="65000"/>
                      <a:lumOff val="35000"/>
                      <a:alpha val="40000"/>
                    </a:schemeClr>
                  </a:glow>
                </a:effectLst>
                <a:latin typeface="Gill Sans MT" panose="020B0502020104020203" pitchFamily="34" charset="77"/>
              </a:rPr>
            </a:br>
            <a:r>
              <a:rPr lang="en-US" b="1" cap="none" dirty="0">
                <a:effectLst>
                  <a:glow rad="38100">
                    <a:schemeClr val="bg1">
                      <a:lumMod val="65000"/>
                      <a:lumOff val="35000"/>
                      <a:alpha val="40000"/>
                    </a:schemeClr>
                  </a:glow>
                </a:effectLst>
                <a:latin typeface="Gill Sans MT" panose="020B0502020104020203" pitchFamily="34" charset="77"/>
              </a:rPr>
              <a:t>Team Selection</a:t>
            </a:r>
          </a:p>
        </p:txBody>
      </p:sp>
      <p:graphicFrame>
        <p:nvGraphicFramePr>
          <p:cNvPr id="8" name="Content Placeholder 2">
            <a:extLst>
              <a:ext uri="{FF2B5EF4-FFF2-40B4-BE49-F238E27FC236}">
                <a16:creationId xmlns:a16="http://schemas.microsoft.com/office/drawing/2014/main" id="{A9655D8D-E145-42F9-BC47-D4DC8ECA5325}"/>
              </a:ext>
            </a:extLst>
          </p:cNvPr>
          <p:cNvGraphicFramePr>
            <a:graphicFrameLocks noGrp="1"/>
          </p:cNvGraphicFramePr>
          <p:nvPr>
            <p:ph idx="1"/>
            <p:extLst>
              <p:ext uri="{D42A27DB-BD31-4B8C-83A1-F6EECF244321}">
                <p14:modId xmlns:p14="http://schemas.microsoft.com/office/powerpoint/2010/main" val="939532187"/>
              </p:ext>
            </p:extLst>
          </p:nvPr>
        </p:nvGraphicFramePr>
        <p:xfrm>
          <a:off x="5397500" y="639763"/>
          <a:ext cx="6151563" cy="52768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Slide Number Placeholder 5">
            <a:extLst>
              <a:ext uri="{FF2B5EF4-FFF2-40B4-BE49-F238E27FC236}">
                <a16:creationId xmlns:a16="http://schemas.microsoft.com/office/drawing/2014/main" id="{878EE17A-E20F-4749-B2B2-31D87EB580E6}"/>
              </a:ext>
            </a:extLst>
          </p:cNvPr>
          <p:cNvSpPr>
            <a:spLocks noGrp="1"/>
          </p:cNvSpPr>
          <p:nvPr>
            <p:ph type="sldNum" sz="quarter" idx="12"/>
          </p:nvPr>
        </p:nvSpPr>
        <p:spPr/>
        <p:txBody>
          <a:bodyPr>
            <a:normAutofit/>
          </a:bodyPr>
          <a:lstStyle/>
          <a:p>
            <a:pPr marL="0" marR="0" lvl="0" indent="0" algn="r" defTabSz="914400" rtl="0" eaLnBrk="1" fontAlgn="auto" latinLnBrk="0" hangingPunct="1">
              <a:lnSpc>
                <a:spcPct val="90000"/>
              </a:lnSpc>
              <a:spcBef>
                <a:spcPts val="0"/>
              </a:spcBef>
              <a:spcAft>
                <a:spcPts val="600"/>
              </a:spcAft>
              <a:buClrTx/>
              <a:buSzTx/>
              <a:buFontTx/>
              <a:buNone/>
              <a:tabLst/>
              <a:defRPr/>
            </a:pPr>
            <a:fld id="{215E75AC-0F60-4231-8FD0-BDB711220544}"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90000"/>
                </a:lnSpc>
                <a:spcBef>
                  <a:spcPts val="0"/>
                </a:spcBef>
                <a:spcAft>
                  <a:spcPts val="600"/>
                </a:spcAft>
                <a:buClrTx/>
                <a:buSzTx/>
                <a:buFontTx/>
                <a:buNone/>
                <a:tabLst/>
                <a:defRPr/>
              </a:pPr>
              <a:t>13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Rectangle 4">
            <a:extLst>
              <a:ext uri="{FF2B5EF4-FFF2-40B4-BE49-F238E27FC236}">
                <a16:creationId xmlns:a16="http://schemas.microsoft.com/office/drawing/2014/main" id="{A89DEE6B-7145-B74E-BEEC-C49CB17D4409}"/>
              </a:ext>
            </a:extLst>
          </p:cNvPr>
          <p:cNvSpPr/>
          <p:nvPr/>
        </p:nvSpPr>
        <p:spPr>
          <a:xfrm>
            <a:off x="-13826" y="-466"/>
            <a:ext cx="12192000" cy="618565"/>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Rectangle 6">
            <a:extLst>
              <a:ext uri="{FF2B5EF4-FFF2-40B4-BE49-F238E27FC236}">
                <a16:creationId xmlns:a16="http://schemas.microsoft.com/office/drawing/2014/main" id="{1B74C679-445D-B24D-8800-92F6051FA02E}"/>
              </a:ext>
            </a:extLst>
          </p:cNvPr>
          <p:cNvSpPr/>
          <p:nvPr/>
        </p:nvSpPr>
        <p:spPr>
          <a:xfrm>
            <a:off x="0" y="6239434"/>
            <a:ext cx="12192000" cy="618565"/>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8678118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0080" y="2681105"/>
            <a:ext cx="4287520" cy="1495794"/>
          </a:xfrm>
          <a:solidFill>
            <a:srgbClr val="FFFFFF"/>
          </a:solidFill>
          <a:ln>
            <a:solidFill>
              <a:srgbClr val="262626"/>
            </a:solidFill>
          </a:ln>
        </p:spPr>
        <p:txBody>
          <a:bodyPr>
            <a:normAutofit fontScale="90000"/>
          </a:bodyPr>
          <a:lstStyle/>
          <a:p>
            <a:r>
              <a:rPr lang="en-US" b="1" cap="none" dirty="0">
                <a:effectLst>
                  <a:glow rad="38100">
                    <a:schemeClr val="bg1">
                      <a:lumMod val="65000"/>
                      <a:lumOff val="35000"/>
                      <a:alpha val="40000"/>
                    </a:schemeClr>
                  </a:glow>
                </a:effectLst>
                <a:latin typeface="Gill Sans MT" panose="020B0502020104020203" pitchFamily="34" charset="77"/>
              </a:rPr>
              <a:t>Coaching: </a:t>
            </a:r>
            <a:br>
              <a:rPr lang="en-US" b="1" cap="none" dirty="0">
                <a:effectLst>
                  <a:glow rad="38100">
                    <a:schemeClr val="bg1">
                      <a:lumMod val="65000"/>
                      <a:lumOff val="35000"/>
                      <a:alpha val="40000"/>
                    </a:schemeClr>
                  </a:glow>
                </a:effectLst>
                <a:latin typeface="Gill Sans MT" panose="020B0502020104020203" pitchFamily="34" charset="77"/>
              </a:rPr>
            </a:br>
            <a:r>
              <a:rPr lang="en-US" b="1" cap="none" dirty="0">
                <a:effectLst>
                  <a:glow rad="38100">
                    <a:schemeClr val="bg1">
                      <a:lumMod val="65000"/>
                      <a:lumOff val="35000"/>
                      <a:alpha val="40000"/>
                    </a:schemeClr>
                  </a:glow>
                </a:effectLst>
                <a:latin typeface="Gill Sans MT" panose="020B0502020104020203" pitchFamily="34" charset="77"/>
              </a:rPr>
              <a:t>Problem Analysis</a:t>
            </a:r>
          </a:p>
        </p:txBody>
      </p:sp>
      <p:graphicFrame>
        <p:nvGraphicFramePr>
          <p:cNvPr id="8" name="Content Placeholder 2">
            <a:extLst>
              <a:ext uri="{FF2B5EF4-FFF2-40B4-BE49-F238E27FC236}">
                <a16:creationId xmlns:a16="http://schemas.microsoft.com/office/drawing/2014/main" id="{A9655D8D-E145-42F9-BC47-D4DC8ECA5325}"/>
              </a:ext>
            </a:extLst>
          </p:cNvPr>
          <p:cNvGraphicFramePr>
            <a:graphicFrameLocks noGrp="1"/>
          </p:cNvGraphicFramePr>
          <p:nvPr>
            <p:ph idx="1"/>
            <p:extLst>
              <p:ext uri="{D42A27DB-BD31-4B8C-83A1-F6EECF244321}">
                <p14:modId xmlns:p14="http://schemas.microsoft.com/office/powerpoint/2010/main" val="3972423183"/>
              </p:ext>
            </p:extLst>
          </p:nvPr>
        </p:nvGraphicFramePr>
        <p:xfrm>
          <a:off x="5397500" y="639763"/>
          <a:ext cx="6151563" cy="52768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Slide Number Placeholder 5">
            <a:extLst>
              <a:ext uri="{FF2B5EF4-FFF2-40B4-BE49-F238E27FC236}">
                <a16:creationId xmlns:a16="http://schemas.microsoft.com/office/drawing/2014/main" id="{878EE17A-E20F-4749-B2B2-31D87EB580E6}"/>
              </a:ext>
            </a:extLst>
          </p:cNvPr>
          <p:cNvSpPr>
            <a:spLocks noGrp="1"/>
          </p:cNvSpPr>
          <p:nvPr>
            <p:ph type="sldNum" sz="quarter" idx="12"/>
          </p:nvPr>
        </p:nvSpPr>
        <p:spPr/>
        <p:txBody>
          <a:bodyPr>
            <a:normAutofit/>
          </a:bodyPr>
          <a:lstStyle/>
          <a:p>
            <a:pPr marL="0" marR="0" lvl="0" indent="0" algn="r" defTabSz="914400" rtl="0" eaLnBrk="1" fontAlgn="auto" latinLnBrk="0" hangingPunct="1">
              <a:lnSpc>
                <a:spcPct val="90000"/>
              </a:lnSpc>
              <a:spcBef>
                <a:spcPts val="0"/>
              </a:spcBef>
              <a:spcAft>
                <a:spcPts val="600"/>
              </a:spcAft>
              <a:buClrTx/>
              <a:buSzTx/>
              <a:buFontTx/>
              <a:buNone/>
              <a:tabLst/>
              <a:defRPr/>
            </a:pPr>
            <a:fld id="{215E75AC-0F60-4231-8FD0-BDB711220544}"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90000"/>
                </a:lnSpc>
                <a:spcBef>
                  <a:spcPts val="0"/>
                </a:spcBef>
                <a:spcAft>
                  <a:spcPts val="600"/>
                </a:spcAft>
                <a:buClrTx/>
                <a:buSzTx/>
                <a:buFontTx/>
                <a:buNone/>
                <a:tabLst/>
                <a:defRPr/>
              </a:pPr>
              <a:t>14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Rectangle 4">
            <a:extLst>
              <a:ext uri="{FF2B5EF4-FFF2-40B4-BE49-F238E27FC236}">
                <a16:creationId xmlns:a16="http://schemas.microsoft.com/office/drawing/2014/main" id="{A89DEE6B-7145-B74E-BEEC-C49CB17D4409}"/>
              </a:ext>
            </a:extLst>
          </p:cNvPr>
          <p:cNvSpPr/>
          <p:nvPr/>
        </p:nvSpPr>
        <p:spPr>
          <a:xfrm>
            <a:off x="-13826" y="-466"/>
            <a:ext cx="12192000" cy="618565"/>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Rectangle 6">
            <a:extLst>
              <a:ext uri="{FF2B5EF4-FFF2-40B4-BE49-F238E27FC236}">
                <a16:creationId xmlns:a16="http://schemas.microsoft.com/office/drawing/2014/main" id="{1B74C679-445D-B24D-8800-92F6051FA02E}"/>
              </a:ext>
            </a:extLst>
          </p:cNvPr>
          <p:cNvSpPr/>
          <p:nvPr/>
        </p:nvSpPr>
        <p:spPr>
          <a:xfrm>
            <a:off x="0" y="6239434"/>
            <a:ext cx="12192000" cy="618565"/>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0853730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0080" y="2681105"/>
            <a:ext cx="3967480" cy="1495794"/>
          </a:xfrm>
          <a:solidFill>
            <a:srgbClr val="FFFFFF"/>
          </a:solidFill>
          <a:ln>
            <a:solidFill>
              <a:srgbClr val="262626"/>
            </a:solidFill>
          </a:ln>
        </p:spPr>
        <p:txBody>
          <a:bodyPr>
            <a:normAutofit fontScale="90000"/>
          </a:bodyPr>
          <a:lstStyle/>
          <a:p>
            <a:r>
              <a:rPr lang="en-US" b="1" cap="none" dirty="0">
                <a:effectLst>
                  <a:glow rad="38100">
                    <a:schemeClr val="bg1">
                      <a:lumMod val="65000"/>
                      <a:lumOff val="35000"/>
                      <a:alpha val="40000"/>
                    </a:schemeClr>
                  </a:glow>
                </a:effectLst>
                <a:latin typeface="Gill Sans MT" panose="020B0502020104020203" pitchFamily="34" charset="77"/>
              </a:rPr>
              <a:t>Coaching: </a:t>
            </a:r>
            <a:br>
              <a:rPr lang="en-US" b="1" dirty="0">
                <a:effectLst>
                  <a:glow rad="38100">
                    <a:schemeClr val="bg1">
                      <a:lumMod val="65000"/>
                      <a:lumOff val="35000"/>
                      <a:alpha val="40000"/>
                    </a:schemeClr>
                  </a:glow>
                </a:effectLst>
                <a:latin typeface="Gill Sans MT" panose="020B0502020104020203" pitchFamily="34" charset="77"/>
              </a:rPr>
            </a:br>
            <a:r>
              <a:rPr lang="en-US" b="1" dirty="0">
                <a:effectLst>
                  <a:glow rad="38100">
                    <a:schemeClr val="bg1">
                      <a:lumMod val="65000"/>
                      <a:lumOff val="35000"/>
                      <a:alpha val="40000"/>
                    </a:schemeClr>
                  </a:glow>
                </a:effectLst>
                <a:latin typeface="Gill Sans MT" panose="020B0502020104020203" pitchFamily="34" charset="77"/>
              </a:rPr>
              <a:t>Practicing With the Team</a:t>
            </a:r>
            <a:endParaRPr lang="en-US" b="1" cap="none" dirty="0">
              <a:effectLst>
                <a:glow rad="38100">
                  <a:schemeClr val="bg1">
                    <a:lumMod val="65000"/>
                    <a:lumOff val="35000"/>
                    <a:alpha val="40000"/>
                  </a:schemeClr>
                </a:glow>
              </a:effectLst>
              <a:latin typeface="Gill Sans MT" panose="020B0502020104020203" pitchFamily="34" charset="77"/>
            </a:endParaRPr>
          </a:p>
        </p:txBody>
      </p:sp>
      <p:graphicFrame>
        <p:nvGraphicFramePr>
          <p:cNvPr id="8" name="Content Placeholder 2">
            <a:extLst>
              <a:ext uri="{FF2B5EF4-FFF2-40B4-BE49-F238E27FC236}">
                <a16:creationId xmlns:a16="http://schemas.microsoft.com/office/drawing/2014/main" id="{A9655D8D-E145-42F9-BC47-D4DC8ECA5325}"/>
              </a:ext>
            </a:extLst>
          </p:cNvPr>
          <p:cNvGraphicFramePr>
            <a:graphicFrameLocks noGrp="1"/>
          </p:cNvGraphicFramePr>
          <p:nvPr>
            <p:ph idx="1"/>
            <p:extLst>
              <p:ext uri="{D42A27DB-BD31-4B8C-83A1-F6EECF244321}">
                <p14:modId xmlns:p14="http://schemas.microsoft.com/office/powerpoint/2010/main" val="3470339144"/>
              </p:ext>
            </p:extLst>
          </p:nvPr>
        </p:nvGraphicFramePr>
        <p:xfrm>
          <a:off x="5397500" y="639763"/>
          <a:ext cx="6151563" cy="52768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Slide Number Placeholder 5">
            <a:extLst>
              <a:ext uri="{FF2B5EF4-FFF2-40B4-BE49-F238E27FC236}">
                <a16:creationId xmlns:a16="http://schemas.microsoft.com/office/drawing/2014/main" id="{878EE17A-E20F-4749-B2B2-31D87EB580E6}"/>
              </a:ext>
            </a:extLst>
          </p:cNvPr>
          <p:cNvSpPr>
            <a:spLocks noGrp="1"/>
          </p:cNvSpPr>
          <p:nvPr>
            <p:ph type="sldNum" sz="quarter" idx="12"/>
          </p:nvPr>
        </p:nvSpPr>
        <p:spPr/>
        <p:txBody>
          <a:bodyPr>
            <a:normAutofit/>
          </a:bodyPr>
          <a:lstStyle/>
          <a:p>
            <a:pPr marL="0" marR="0" lvl="0" indent="0" algn="r" defTabSz="914400" rtl="0" eaLnBrk="1" fontAlgn="auto" latinLnBrk="0" hangingPunct="1">
              <a:lnSpc>
                <a:spcPct val="90000"/>
              </a:lnSpc>
              <a:spcBef>
                <a:spcPts val="0"/>
              </a:spcBef>
              <a:spcAft>
                <a:spcPts val="600"/>
              </a:spcAft>
              <a:buClrTx/>
              <a:buSzTx/>
              <a:buFontTx/>
              <a:buNone/>
              <a:tabLst/>
              <a:defRPr/>
            </a:pPr>
            <a:fld id="{215E75AC-0F60-4231-8FD0-BDB711220544}"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90000"/>
                </a:lnSpc>
                <a:spcBef>
                  <a:spcPts val="0"/>
                </a:spcBef>
                <a:spcAft>
                  <a:spcPts val="600"/>
                </a:spcAft>
                <a:buClrTx/>
                <a:buSzTx/>
                <a:buFontTx/>
                <a:buNone/>
                <a:tabLst/>
                <a:defRPr/>
              </a:pPr>
              <a:t>15</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Rectangle 4">
            <a:extLst>
              <a:ext uri="{FF2B5EF4-FFF2-40B4-BE49-F238E27FC236}">
                <a16:creationId xmlns:a16="http://schemas.microsoft.com/office/drawing/2014/main" id="{A89DEE6B-7145-B74E-BEEC-C49CB17D4409}"/>
              </a:ext>
            </a:extLst>
          </p:cNvPr>
          <p:cNvSpPr/>
          <p:nvPr/>
        </p:nvSpPr>
        <p:spPr>
          <a:xfrm>
            <a:off x="-13826" y="-466"/>
            <a:ext cx="12192000" cy="618565"/>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Rectangle 6">
            <a:extLst>
              <a:ext uri="{FF2B5EF4-FFF2-40B4-BE49-F238E27FC236}">
                <a16:creationId xmlns:a16="http://schemas.microsoft.com/office/drawing/2014/main" id="{1B74C679-445D-B24D-8800-92F6051FA02E}"/>
              </a:ext>
            </a:extLst>
          </p:cNvPr>
          <p:cNvSpPr/>
          <p:nvPr/>
        </p:nvSpPr>
        <p:spPr>
          <a:xfrm>
            <a:off x="0" y="6239434"/>
            <a:ext cx="12192000" cy="618565"/>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7061068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0080" y="2681105"/>
            <a:ext cx="3967480" cy="1495794"/>
          </a:xfrm>
          <a:solidFill>
            <a:srgbClr val="FFFFFF"/>
          </a:solidFill>
          <a:ln>
            <a:solidFill>
              <a:srgbClr val="262626"/>
            </a:solidFill>
          </a:ln>
        </p:spPr>
        <p:txBody>
          <a:bodyPr>
            <a:normAutofit/>
          </a:bodyPr>
          <a:lstStyle/>
          <a:p>
            <a:r>
              <a:rPr lang="en-US" b="1" cap="none" dirty="0">
                <a:effectLst>
                  <a:glow rad="38100">
                    <a:schemeClr val="bg1">
                      <a:lumMod val="65000"/>
                      <a:lumOff val="35000"/>
                      <a:alpha val="40000"/>
                    </a:schemeClr>
                  </a:glow>
                </a:effectLst>
                <a:latin typeface="Gill Sans MT" panose="020B0502020104020203" pitchFamily="34" charset="77"/>
              </a:rPr>
              <a:t>Coaching: </a:t>
            </a:r>
            <a:br>
              <a:rPr lang="en-US" b="1" cap="none" dirty="0">
                <a:effectLst>
                  <a:glow rad="38100">
                    <a:schemeClr val="bg1">
                      <a:lumMod val="65000"/>
                      <a:lumOff val="35000"/>
                      <a:alpha val="40000"/>
                    </a:schemeClr>
                  </a:glow>
                </a:effectLst>
                <a:latin typeface="Gill Sans MT" panose="020B0502020104020203" pitchFamily="34" charset="77"/>
              </a:rPr>
            </a:br>
            <a:r>
              <a:rPr lang="en-US" b="1" cap="none" dirty="0">
                <a:effectLst>
                  <a:glow rad="38100">
                    <a:schemeClr val="bg1">
                      <a:lumMod val="65000"/>
                      <a:lumOff val="35000"/>
                      <a:alpha val="40000"/>
                    </a:schemeClr>
                  </a:glow>
                </a:effectLst>
                <a:latin typeface="Gill Sans MT" panose="020B0502020104020203" pitchFamily="34" charset="77"/>
              </a:rPr>
              <a:t>Tips</a:t>
            </a:r>
          </a:p>
        </p:txBody>
      </p:sp>
      <p:graphicFrame>
        <p:nvGraphicFramePr>
          <p:cNvPr id="8" name="Content Placeholder 2">
            <a:extLst>
              <a:ext uri="{FF2B5EF4-FFF2-40B4-BE49-F238E27FC236}">
                <a16:creationId xmlns:a16="http://schemas.microsoft.com/office/drawing/2014/main" id="{A9655D8D-E145-42F9-BC47-D4DC8ECA5325}"/>
              </a:ext>
            </a:extLst>
          </p:cNvPr>
          <p:cNvGraphicFramePr>
            <a:graphicFrameLocks noGrp="1"/>
          </p:cNvGraphicFramePr>
          <p:nvPr>
            <p:ph idx="1"/>
            <p:extLst>
              <p:ext uri="{D42A27DB-BD31-4B8C-83A1-F6EECF244321}">
                <p14:modId xmlns:p14="http://schemas.microsoft.com/office/powerpoint/2010/main" val="2793611089"/>
              </p:ext>
            </p:extLst>
          </p:nvPr>
        </p:nvGraphicFramePr>
        <p:xfrm>
          <a:off x="5400357" y="788680"/>
          <a:ext cx="6151563" cy="52768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Slide Number Placeholder 5">
            <a:extLst>
              <a:ext uri="{FF2B5EF4-FFF2-40B4-BE49-F238E27FC236}">
                <a16:creationId xmlns:a16="http://schemas.microsoft.com/office/drawing/2014/main" id="{878EE17A-E20F-4749-B2B2-31D87EB580E6}"/>
              </a:ext>
            </a:extLst>
          </p:cNvPr>
          <p:cNvSpPr>
            <a:spLocks noGrp="1"/>
          </p:cNvSpPr>
          <p:nvPr>
            <p:ph type="sldNum" sz="quarter" idx="12"/>
          </p:nvPr>
        </p:nvSpPr>
        <p:spPr/>
        <p:txBody>
          <a:bodyPr>
            <a:normAutofit/>
          </a:bodyPr>
          <a:lstStyle/>
          <a:p>
            <a:pPr marL="0" marR="0" lvl="0" indent="0" algn="r" defTabSz="914400" rtl="0" eaLnBrk="1" fontAlgn="auto" latinLnBrk="0" hangingPunct="1">
              <a:lnSpc>
                <a:spcPct val="90000"/>
              </a:lnSpc>
              <a:spcBef>
                <a:spcPts val="0"/>
              </a:spcBef>
              <a:spcAft>
                <a:spcPts val="600"/>
              </a:spcAft>
              <a:buClrTx/>
              <a:buSzTx/>
              <a:buFontTx/>
              <a:buNone/>
              <a:tabLst/>
              <a:defRPr/>
            </a:pPr>
            <a:fld id="{215E75AC-0F60-4231-8FD0-BDB711220544}"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90000"/>
                </a:lnSpc>
                <a:spcBef>
                  <a:spcPts val="0"/>
                </a:spcBef>
                <a:spcAft>
                  <a:spcPts val="600"/>
                </a:spcAft>
                <a:buClrTx/>
                <a:buSzTx/>
                <a:buFontTx/>
                <a:buNone/>
                <a:tabLst/>
                <a:defRPr/>
              </a:pPr>
              <a:t>16</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Rectangle 4">
            <a:extLst>
              <a:ext uri="{FF2B5EF4-FFF2-40B4-BE49-F238E27FC236}">
                <a16:creationId xmlns:a16="http://schemas.microsoft.com/office/drawing/2014/main" id="{A89DEE6B-7145-B74E-BEEC-C49CB17D4409}"/>
              </a:ext>
            </a:extLst>
          </p:cNvPr>
          <p:cNvSpPr/>
          <p:nvPr/>
        </p:nvSpPr>
        <p:spPr>
          <a:xfrm>
            <a:off x="-13826" y="-466"/>
            <a:ext cx="12192000" cy="618565"/>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Rectangle 6">
            <a:extLst>
              <a:ext uri="{FF2B5EF4-FFF2-40B4-BE49-F238E27FC236}">
                <a16:creationId xmlns:a16="http://schemas.microsoft.com/office/drawing/2014/main" id="{1B74C679-445D-B24D-8800-92F6051FA02E}"/>
              </a:ext>
            </a:extLst>
          </p:cNvPr>
          <p:cNvSpPr/>
          <p:nvPr/>
        </p:nvSpPr>
        <p:spPr>
          <a:xfrm>
            <a:off x="0" y="6239434"/>
            <a:ext cx="12192000" cy="618565"/>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5963255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0A6C92-A84B-3F49-81B6-1AEC9086B124}"/>
              </a:ext>
            </a:extLst>
          </p:cNvPr>
          <p:cNvSpPr>
            <a:spLocks noGrp="1"/>
          </p:cNvSpPr>
          <p:nvPr>
            <p:ph type="title"/>
          </p:nvPr>
        </p:nvSpPr>
        <p:spPr>
          <a:xfrm>
            <a:off x="1600200" y="2286000"/>
            <a:ext cx="8991600" cy="1828800"/>
          </a:xfrm>
          <a:noFill/>
          <a:ln>
            <a:solidFill>
              <a:schemeClr val="tx1"/>
            </a:solidFill>
          </a:ln>
        </p:spPr>
        <p:txBody>
          <a:bodyPr vert="horz" lIns="274320" tIns="182880" rIns="274320" bIns="182880" rtlCol="0" anchor="ctr" anchorCtr="1">
            <a:normAutofit/>
          </a:bodyPr>
          <a:lstStyle/>
          <a:p>
            <a:r>
              <a:rPr lang="en-US" sz="3200" b="1" kern="1200" cap="all" spc="200" baseline="0">
                <a:solidFill>
                  <a:schemeClr val="tx1"/>
                </a:solidFill>
                <a:latin typeface="Gill Sans MT" panose="020B0502020104020203" pitchFamily="34" charset="77"/>
              </a:rPr>
              <a:t>Judging</a:t>
            </a:r>
          </a:p>
        </p:txBody>
      </p:sp>
      <p:sp>
        <p:nvSpPr>
          <p:cNvPr id="3" name="Slide Number Placeholder 2">
            <a:extLst>
              <a:ext uri="{FF2B5EF4-FFF2-40B4-BE49-F238E27FC236}">
                <a16:creationId xmlns:a16="http://schemas.microsoft.com/office/drawing/2014/main" id="{B34A87BB-E809-6147-8731-B87E98A95A67}"/>
              </a:ext>
            </a:extLst>
          </p:cNvPr>
          <p:cNvSpPr>
            <a:spLocks noGrp="1"/>
          </p:cNvSpPr>
          <p:nvPr>
            <p:ph type="sldNum" sz="quarter" idx="12"/>
          </p:nvPr>
        </p:nvSpPr>
        <p:spPr/>
        <p:txBody>
          <a:bodyPr vert="horz" lIns="18288" tIns="45720" rIns="18288" bIns="45720" rtlCol="0" anchor="ctr">
            <a:normAutofit/>
          </a:bodyPr>
          <a:lstStyle/>
          <a:p>
            <a:pPr>
              <a:lnSpc>
                <a:spcPct val="90000"/>
              </a:lnSpc>
              <a:spcAft>
                <a:spcPts val="600"/>
              </a:spcAft>
            </a:pPr>
            <a:fld id="{215E75AC-0F60-4231-8FD0-BDB711220544}" type="slidenum">
              <a:rPr lang="en-US" kern="1200" spc="0" baseline="0" dirty="0">
                <a:solidFill>
                  <a:srgbClr val="FFFFFF"/>
                </a:solidFill>
                <a:latin typeface="+mn-lt"/>
                <a:ea typeface="+mn-ea"/>
                <a:cs typeface="+mn-cs"/>
              </a:rPr>
              <a:pPr>
                <a:lnSpc>
                  <a:spcPct val="90000"/>
                </a:lnSpc>
                <a:spcAft>
                  <a:spcPts val="600"/>
                </a:spcAft>
              </a:pPr>
              <a:t>17</a:t>
            </a:fld>
            <a:endParaRPr lang="en-US" kern="1200" spc="0" baseline="0" dirty="0">
              <a:solidFill>
                <a:srgbClr val="FFFFFF"/>
              </a:solidFill>
              <a:latin typeface="+mn-lt"/>
              <a:ea typeface="+mn-ea"/>
              <a:cs typeface="+mn-cs"/>
            </a:endParaRPr>
          </a:p>
        </p:txBody>
      </p:sp>
      <p:sp>
        <p:nvSpPr>
          <p:cNvPr id="4" name="Rectangle 3">
            <a:extLst>
              <a:ext uri="{FF2B5EF4-FFF2-40B4-BE49-F238E27FC236}">
                <a16:creationId xmlns:a16="http://schemas.microsoft.com/office/drawing/2014/main" id="{EFA8E45A-9944-6849-9C84-F2E5FB803F5E}"/>
              </a:ext>
            </a:extLst>
          </p:cNvPr>
          <p:cNvSpPr/>
          <p:nvPr/>
        </p:nvSpPr>
        <p:spPr>
          <a:xfrm>
            <a:off x="-13826" y="-466"/>
            <a:ext cx="12192000" cy="618565"/>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663E4C10-EFFA-284E-B8FF-241CEE12945D}"/>
              </a:ext>
            </a:extLst>
          </p:cNvPr>
          <p:cNvSpPr/>
          <p:nvPr/>
        </p:nvSpPr>
        <p:spPr>
          <a:xfrm>
            <a:off x="0" y="6239434"/>
            <a:ext cx="12192000" cy="618565"/>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0972325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3001" y="182880"/>
            <a:ext cx="9905998" cy="2331720"/>
          </a:xfrm>
        </p:spPr>
        <p:txBody>
          <a:bodyPr>
            <a:normAutofit/>
          </a:bodyPr>
          <a:lstStyle/>
          <a:p>
            <a:pPr algn="ctr"/>
            <a:r>
              <a:rPr lang="en-US" sz="5400" b="1" dirty="0">
                <a:latin typeface="Gill Sans MT" panose="020B0502020104020203" pitchFamily="34" charset="77"/>
              </a:rPr>
              <a:t>BDRC judge</a:t>
            </a:r>
          </a:p>
        </p:txBody>
      </p:sp>
      <p:sp>
        <p:nvSpPr>
          <p:cNvPr id="3" name="Content Placeholder 2"/>
          <p:cNvSpPr>
            <a:spLocks noGrp="1"/>
          </p:cNvSpPr>
          <p:nvPr>
            <p:ph idx="1"/>
          </p:nvPr>
        </p:nvSpPr>
        <p:spPr>
          <a:xfrm>
            <a:off x="1143001" y="2964909"/>
            <a:ext cx="9905998" cy="2809461"/>
          </a:xfrm>
        </p:spPr>
        <p:txBody>
          <a:bodyPr>
            <a:normAutofit/>
          </a:bodyPr>
          <a:lstStyle/>
          <a:p>
            <a:r>
              <a:rPr lang="en-US" sz="3600" dirty="0">
                <a:latin typeface="Gill Sans MT" panose="020B0502020104020203" pitchFamily="34" charset="77"/>
              </a:rPr>
              <a:t>Responsible for judging the rounds of the competition</a:t>
            </a:r>
          </a:p>
        </p:txBody>
      </p:sp>
      <p:sp>
        <p:nvSpPr>
          <p:cNvPr id="4" name="Slide Number Placeholder 3">
            <a:extLst>
              <a:ext uri="{FF2B5EF4-FFF2-40B4-BE49-F238E27FC236}">
                <a16:creationId xmlns:a16="http://schemas.microsoft.com/office/drawing/2014/main" id="{587AF089-CD21-1048-8046-7B2ED5100DF0}"/>
              </a:ext>
            </a:extLst>
          </p:cNvPr>
          <p:cNvSpPr>
            <a:spLocks noGrp="1"/>
          </p:cNvSpPr>
          <p:nvPr>
            <p:ph type="sldNum" sz="quarter" idx="12"/>
          </p:nvPr>
        </p:nvSpPr>
        <p:spPr/>
        <p:txBody>
          <a:bodyPr/>
          <a:lstStyle/>
          <a:p>
            <a:fld id="{215E75AC-0F60-4231-8FD0-BDB711220544}" type="slidenum">
              <a:rPr lang="en-US" smtClean="0"/>
              <a:t>18</a:t>
            </a:fld>
            <a:endParaRPr lang="en-US"/>
          </a:p>
        </p:txBody>
      </p:sp>
      <p:sp>
        <p:nvSpPr>
          <p:cNvPr id="5" name="Rectangle 4">
            <a:extLst>
              <a:ext uri="{FF2B5EF4-FFF2-40B4-BE49-F238E27FC236}">
                <a16:creationId xmlns:a16="http://schemas.microsoft.com/office/drawing/2014/main" id="{1E7935C6-6F59-5D4A-BB8C-366237949702}"/>
              </a:ext>
            </a:extLst>
          </p:cNvPr>
          <p:cNvSpPr/>
          <p:nvPr/>
        </p:nvSpPr>
        <p:spPr>
          <a:xfrm>
            <a:off x="-13826" y="-466"/>
            <a:ext cx="12192000" cy="618565"/>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4B988703-FD52-E04F-BD00-33AB774FB083}"/>
              </a:ext>
            </a:extLst>
          </p:cNvPr>
          <p:cNvSpPr/>
          <p:nvPr/>
        </p:nvSpPr>
        <p:spPr>
          <a:xfrm>
            <a:off x="0" y="6239434"/>
            <a:ext cx="12192000" cy="618565"/>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7186359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0080" y="2681105"/>
            <a:ext cx="3401568" cy="1495794"/>
          </a:xfrm>
          <a:solidFill>
            <a:srgbClr val="FFFFFF"/>
          </a:solidFill>
          <a:ln>
            <a:solidFill>
              <a:srgbClr val="262626"/>
            </a:solidFill>
          </a:ln>
        </p:spPr>
        <p:txBody>
          <a:bodyPr>
            <a:normAutofit/>
          </a:bodyPr>
          <a:lstStyle/>
          <a:p>
            <a:r>
              <a:rPr lang="en-US" b="1" cap="none">
                <a:effectLst>
                  <a:glow rad="38100">
                    <a:schemeClr val="bg1">
                      <a:lumMod val="65000"/>
                      <a:lumOff val="35000"/>
                      <a:alpha val="40000"/>
                    </a:schemeClr>
                  </a:glow>
                </a:effectLst>
                <a:latin typeface="Gill Sans MT" panose="020B0502020104020203" pitchFamily="34" charset="77"/>
              </a:rPr>
              <a:t>Judging: Preparation</a:t>
            </a:r>
          </a:p>
        </p:txBody>
      </p:sp>
      <p:graphicFrame>
        <p:nvGraphicFramePr>
          <p:cNvPr id="8" name="Content Placeholder 2">
            <a:extLst>
              <a:ext uri="{FF2B5EF4-FFF2-40B4-BE49-F238E27FC236}">
                <a16:creationId xmlns:a16="http://schemas.microsoft.com/office/drawing/2014/main" id="{A9655D8D-E145-42F9-BC47-D4DC8ECA5325}"/>
              </a:ext>
            </a:extLst>
          </p:cNvPr>
          <p:cNvGraphicFramePr>
            <a:graphicFrameLocks noGrp="1"/>
          </p:cNvGraphicFramePr>
          <p:nvPr>
            <p:ph idx="1"/>
            <p:extLst>
              <p:ext uri="{D42A27DB-BD31-4B8C-83A1-F6EECF244321}">
                <p14:modId xmlns:p14="http://schemas.microsoft.com/office/powerpoint/2010/main" val="400902901"/>
              </p:ext>
            </p:extLst>
          </p:nvPr>
        </p:nvGraphicFramePr>
        <p:xfrm>
          <a:off x="5400357" y="790575"/>
          <a:ext cx="6151563" cy="52768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Slide Number Placeholder 5">
            <a:extLst>
              <a:ext uri="{FF2B5EF4-FFF2-40B4-BE49-F238E27FC236}">
                <a16:creationId xmlns:a16="http://schemas.microsoft.com/office/drawing/2014/main" id="{878EE17A-E20F-4749-B2B2-31D87EB580E6}"/>
              </a:ext>
            </a:extLst>
          </p:cNvPr>
          <p:cNvSpPr>
            <a:spLocks noGrp="1"/>
          </p:cNvSpPr>
          <p:nvPr>
            <p:ph type="sldNum" sz="quarter" idx="12"/>
          </p:nvPr>
        </p:nvSpPr>
        <p:spPr/>
        <p:txBody>
          <a:bodyPr>
            <a:normAutofit/>
          </a:bodyPr>
          <a:lstStyle/>
          <a:p>
            <a:pPr>
              <a:lnSpc>
                <a:spcPct val="90000"/>
              </a:lnSpc>
              <a:spcAft>
                <a:spcPts val="600"/>
              </a:spcAft>
            </a:pPr>
            <a:fld id="{215E75AC-0F60-4231-8FD0-BDB711220544}" type="slidenum">
              <a:rPr lang="en-US" smtClean="0"/>
              <a:pPr>
                <a:lnSpc>
                  <a:spcPct val="90000"/>
                </a:lnSpc>
                <a:spcAft>
                  <a:spcPts val="600"/>
                </a:spcAft>
              </a:pPr>
              <a:t>19</a:t>
            </a:fld>
            <a:endParaRPr lang="en-US"/>
          </a:p>
        </p:txBody>
      </p:sp>
      <p:sp>
        <p:nvSpPr>
          <p:cNvPr id="5" name="Rectangle 4">
            <a:extLst>
              <a:ext uri="{FF2B5EF4-FFF2-40B4-BE49-F238E27FC236}">
                <a16:creationId xmlns:a16="http://schemas.microsoft.com/office/drawing/2014/main" id="{A89DEE6B-7145-B74E-BEEC-C49CB17D4409}"/>
              </a:ext>
            </a:extLst>
          </p:cNvPr>
          <p:cNvSpPr/>
          <p:nvPr/>
        </p:nvSpPr>
        <p:spPr>
          <a:xfrm>
            <a:off x="-13826" y="-466"/>
            <a:ext cx="12192000" cy="618565"/>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1B74C679-445D-B24D-8800-92F6051FA02E}"/>
              </a:ext>
            </a:extLst>
          </p:cNvPr>
          <p:cNvSpPr/>
          <p:nvPr/>
        </p:nvSpPr>
        <p:spPr>
          <a:xfrm>
            <a:off x="0" y="6239434"/>
            <a:ext cx="12192000" cy="618565"/>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426184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6239434"/>
            <a:ext cx="12192000" cy="618565"/>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a:xfrm>
            <a:off x="-13826" y="-466"/>
            <a:ext cx="12192000" cy="618565"/>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Content Placeholder 2">
            <a:extLst>
              <a:ext uri="{FF2B5EF4-FFF2-40B4-BE49-F238E27FC236}">
                <a16:creationId xmlns:a16="http://schemas.microsoft.com/office/drawing/2014/main" id="{CDAADAA7-CC59-1F42-80E8-9233DE18C2D4}"/>
              </a:ext>
            </a:extLst>
          </p:cNvPr>
          <p:cNvSpPr txBox="1">
            <a:spLocks/>
          </p:cNvSpPr>
          <p:nvPr/>
        </p:nvSpPr>
        <p:spPr>
          <a:xfrm>
            <a:off x="958358" y="2977003"/>
            <a:ext cx="10066750" cy="2430047"/>
          </a:xfrm>
          <a:prstGeom prst="rect">
            <a:avLst/>
          </a:prstGeom>
        </p:spPr>
        <p:txBody>
          <a:bodyPr vert="horz" lIns="91440" tIns="45720" rIns="91440" bIns="45720" rtlCol="0">
            <a:normAutofit fontScale="92500" lnSpcReduction="2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US" sz="2800" b="1" dirty="0">
                <a:effectLst>
                  <a:glow rad="38100">
                    <a:schemeClr val="bg1">
                      <a:lumMod val="65000"/>
                      <a:lumOff val="35000"/>
                      <a:alpha val="40000"/>
                    </a:schemeClr>
                  </a:glow>
                </a:effectLst>
              </a:rPr>
              <a:t>Alfonso </a:t>
            </a:r>
            <a:r>
              <a:rPr lang="es-ES" sz="2800" b="1" dirty="0">
                <a:effectLst>
                  <a:glow rad="38100">
                    <a:schemeClr val="bg1">
                      <a:lumMod val="65000"/>
                      <a:lumOff val="35000"/>
                      <a:alpha val="40000"/>
                    </a:schemeClr>
                  </a:glow>
                </a:effectLst>
              </a:rPr>
              <a:t>Lopez de la Osa Escribano, Director, Center </a:t>
            </a:r>
            <a:r>
              <a:rPr lang="es-ES" sz="2800" b="1" dirty="0" err="1">
                <a:effectLst>
                  <a:glow rad="38100">
                    <a:schemeClr val="bg1">
                      <a:lumMod val="65000"/>
                      <a:lumOff val="35000"/>
                      <a:alpha val="40000"/>
                    </a:schemeClr>
                  </a:glow>
                </a:effectLst>
              </a:rPr>
              <a:t>for</a:t>
            </a:r>
            <a:r>
              <a:rPr lang="es-ES" sz="2800" b="1" dirty="0">
                <a:effectLst>
                  <a:glow rad="38100">
                    <a:schemeClr val="bg1">
                      <a:lumMod val="65000"/>
                      <a:lumOff val="35000"/>
                      <a:alpha val="40000"/>
                    </a:schemeClr>
                  </a:glow>
                </a:effectLst>
              </a:rPr>
              <a:t> U.S. and </a:t>
            </a:r>
            <a:r>
              <a:rPr lang="es-ES" sz="2800" b="1" dirty="0" err="1">
                <a:effectLst>
                  <a:glow rad="38100">
                    <a:schemeClr val="bg1">
                      <a:lumMod val="65000"/>
                      <a:lumOff val="35000"/>
                      <a:alpha val="40000"/>
                    </a:schemeClr>
                  </a:glow>
                </a:effectLst>
              </a:rPr>
              <a:t>Mexican</a:t>
            </a:r>
            <a:r>
              <a:rPr lang="es-ES" sz="2800" b="1" dirty="0">
                <a:effectLst>
                  <a:glow rad="38100">
                    <a:schemeClr val="bg1">
                      <a:lumMod val="65000"/>
                      <a:lumOff val="35000"/>
                      <a:alpha val="40000"/>
                    </a:schemeClr>
                  </a:glow>
                </a:effectLst>
              </a:rPr>
              <a:t> </a:t>
            </a:r>
            <a:r>
              <a:rPr lang="es-ES" sz="2800" b="1" dirty="0" err="1">
                <a:effectLst>
                  <a:glow rad="38100">
                    <a:schemeClr val="bg1">
                      <a:lumMod val="65000"/>
                      <a:lumOff val="35000"/>
                      <a:alpha val="40000"/>
                    </a:schemeClr>
                  </a:glow>
                </a:effectLst>
              </a:rPr>
              <a:t>Law</a:t>
            </a:r>
            <a:endParaRPr lang="es-ES" sz="2800" b="1" dirty="0">
              <a:effectLst>
                <a:glow rad="38100">
                  <a:schemeClr val="bg1">
                    <a:lumMod val="65000"/>
                    <a:lumOff val="35000"/>
                    <a:alpha val="40000"/>
                  </a:schemeClr>
                </a:glow>
              </a:effectLst>
            </a:endParaRPr>
          </a:p>
          <a:p>
            <a:pPr algn="l"/>
            <a:endParaRPr lang="es-ES" sz="2800" b="1" dirty="0">
              <a:effectLst>
                <a:glow rad="38100">
                  <a:schemeClr val="bg1">
                    <a:lumMod val="65000"/>
                    <a:lumOff val="35000"/>
                    <a:alpha val="40000"/>
                  </a:schemeClr>
                </a:glow>
              </a:effectLst>
            </a:endParaRPr>
          </a:p>
          <a:p>
            <a:pPr algn="l"/>
            <a:r>
              <a:rPr lang="es-ES" sz="2800" b="1" dirty="0">
                <a:effectLst>
                  <a:glow rad="38100">
                    <a:schemeClr val="bg1">
                      <a:lumMod val="65000"/>
                      <a:lumOff val="35000"/>
                      <a:alpha val="40000"/>
                    </a:schemeClr>
                  </a:glow>
                </a:effectLst>
              </a:rPr>
              <a:t>Karen Jones, </a:t>
            </a:r>
            <a:r>
              <a:rPr lang="es-ES" sz="2800" b="1" dirty="0" err="1">
                <a:effectLst>
                  <a:glow rad="38100">
                    <a:schemeClr val="bg1">
                      <a:lumMod val="65000"/>
                      <a:lumOff val="35000"/>
                      <a:alpha val="40000"/>
                    </a:schemeClr>
                  </a:glow>
                </a:effectLst>
              </a:rPr>
              <a:t>Executive</a:t>
            </a:r>
            <a:r>
              <a:rPr lang="es-ES" sz="2800" b="1" dirty="0">
                <a:effectLst>
                  <a:glow rad="38100">
                    <a:schemeClr val="bg1">
                      <a:lumMod val="65000"/>
                      <a:lumOff val="35000"/>
                      <a:alpha val="40000"/>
                    </a:schemeClr>
                  </a:glow>
                </a:effectLst>
              </a:rPr>
              <a:t> Director, Global and </a:t>
            </a:r>
            <a:r>
              <a:rPr lang="es-ES" sz="2800" b="1" dirty="0" err="1">
                <a:effectLst>
                  <a:glow rad="38100">
                    <a:schemeClr val="bg1">
                      <a:lumMod val="65000"/>
                      <a:lumOff val="35000"/>
                      <a:alpha val="40000"/>
                    </a:schemeClr>
                  </a:glow>
                </a:effectLst>
              </a:rPr>
              <a:t>Graduate</a:t>
            </a:r>
            <a:r>
              <a:rPr lang="es-ES" sz="2800" b="1" dirty="0">
                <a:effectLst>
                  <a:glow rad="38100">
                    <a:schemeClr val="bg1">
                      <a:lumMod val="65000"/>
                      <a:lumOff val="35000"/>
                      <a:alpha val="40000"/>
                    </a:schemeClr>
                  </a:glow>
                </a:effectLst>
              </a:rPr>
              <a:t> </a:t>
            </a:r>
            <a:r>
              <a:rPr lang="es-ES" sz="2800" b="1" dirty="0" err="1">
                <a:effectLst>
                  <a:glow rad="38100">
                    <a:schemeClr val="bg1">
                      <a:lumMod val="65000"/>
                      <a:lumOff val="35000"/>
                      <a:alpha val="40000"/>
                    </a:schemeClr>
                  </a:glow>
                </a:effectLst>
              </a:rPr>
              <a:t>Programs</a:t>
            </a:r>
            <a:endParaRPr lang="es-ES" sz="2800" b="1" dirty="0">
              <a:effectLst>
                <a:glow rad="38100">
                  <a:schemeClr val="bg1">
                    <a:lumMod val="65000"/>
                    <a:lumOff val="35000"/>
                    <a:alpha val="40000"/>
                  </a:schemeClr>
                </a:glow>
              </a:effectLst>
            </a:endParaRPr>
          </a:p>
          <a:p>
            <a:pPr algn="l"/>
            <a:endParaRPr lang="es-ES" sz="2800" b="1" dirty="0">
              <a:effectLst>
                <a:glow rad="38100">
                  <a:schemeClr val="bg1">
                    <a:lumMod val="65000"/>
                    <a:lumOff val="35000"/>
                    <a:alpha val="40000"/>
                  </a:schemeClr>
                </a:glow>
              </a:effectLst>
            </a:endParaRPr>
          </a:p>
          <a:p>
            <a:pPr algn="l"/>
            <a:r>
              <a:rPr lang="es-ES" sz="2800" b="1" dirty="0">
                <a:effectLst>
                  <a:glow rad="38100">
                    <a:schemeClr val="bg1">
                      <a:lumMod val="65000"/>
                      <a:lumOff val="35000"/>
                      <a:alpha val="40000"/>
                    </a:schemeClr>
                  </a:glow>
                </a:effectLst>
              </a:rPr>
              <a:t>James Lawrence, </a:t>
            </a:r>
            <a:r>
              <a:rPr lang="es-ES" sz="2800" b="1" dirty="0" err="1">
                <a:effectLst>
                  <a:glow rad="38100">
                    <a:schemeClr val="bg1">
                      <a:lumMod val="65000"/>
                      <a:lumOff val="35000"/>
                      <a:alpha val="40000"/>
                    </a:schemeClr>
                  </a:glow>
                </a:effectLst>
              </a:rPr>
              <a:t>Executive</a:t>
            </a:r>
            <a:r>
              <a:rPr lang="es-ES" sz="2800" b="1" dirty="0">
                <a:effectLst>
                  <a:glow rad="38100">
                    <a:schemeClr val="bg1">
                      <a:lumMod val="65000"/>
                      <a:lumOff val="35000"/>
                      <a:alpha val="40000"/>
                    </a:schemeClr>
                  </a:glow>
                </a:effectLst>
              </a:rPr>
              <a:t> Director, </a:t>
            </a:r>
            <a:r>
              <a:rPr lang="es-ES" sz="2800" b="1" dirty="0" err="1">
                <a:effectLst>
                  <a:glow rad="38100">
                    <a:schemeClr val="bg1">
                      <a:lumMod val="65000"/>
                      <a:lumOff val="35000"/>
                      <a:alpha val="40000"/>
                    </a:schemeClr>
                  </a:glow>
                </a:effectLst>
              </a:rPr>
              <a:t>Blakely</a:t>
            </a:r>
            <a:r>
              <a:rPr lang="es-ES" sz="2800" b="1" dirty="0">
                <a:effectLst>
                  <a:glow rad="38100">
                    <a:schemeClr val="bg1">
                      <a:lumMod val="65000"/>
                      <a:lumOff val="35000"/>
                      <a:alpha val="40000"/>
                    </a:schemeClr>
                  </a:glow>
                </a:effectLst>
              </a:rPr>
              <a:t> </a:t>
            </a:r>
            <a:r>
              <a:rPr lang="es-ES" sz="2800" b="1" dirty="0" err="1">
                <a:effectLst>
                  <a:glow rad="38100">
                    <a:schemeClr val="bg1">
                      <a:lumMod val="65000"/>
                      <a:lumOff val="35000"/>
                      <a:alpha val="40000"/>
                    </a:schemeClr>
                  </a:glow>
                </a:effectLst>
              </a:rPr>
              <a:t>Advocacy</a:t>
            </a:r>
            <a:r>
              <a:rPr lang="es-ES" sz="2800" b="1" dirty="0">
                <a:effectLst>
                  <a:glow rad="38100">
                    <a:schemeClr val="bg1">
                      <a:lumMod val="65000"/>
                      <a:lumOff val="35000"/>
                      <a:alpha val="40000"/>
                    </a:schemeClr>
                  </a:glow>
                </a:effectLst>
              </a:rPr>
              <a:t> </a:t>
            </a:r>
            <a:r>
              <a:rPr lang="es-ES" sz="2800" b="1" dirty="0" err="1">
                <a:effectLst>
                  <a:glow rad="38100">
                    <a:schemeClr val="bg1">
                      <a:lumMod val="65000"/>
                      <a:lumOff val="35000"/>
                      <a:alpha val="40000"/>
                    </a:schemeClr>
                  </a:glow>
                </a:effectLst>
              </a:rPr>
              <a:t>Institute</a:t>
            </a:r>
            <a:endParaRPr lang="en-US" sz="2800" b="1" dirty="0">
              <a:effectLst>
                <a:glow rad="38100">
                  <a:schemeClr val="bg1">
                    <a:lumMod val="50000"/>
                    <a:lumOff val="50000"/>
                    <a:alpha val="20000"/>
                  </a:schemeClr>
                </a:glow>
              </a:effectLst>
            </a:endParaRPr>
          </a:p>
        </p:txBody>
      </p:sp>
      <p:sp>
        <p:nvSpPr>
          <p:cNvPr id="11" name="Title 1">
            <a:extLst>
              <a:ext uri="{FF2B5EF4-FFF2-40B4-BE49-F238E27FC236}">
                <a16:creationId xmlns:a16="http://schemas.microsoft.com/office/drawing/2014/main" id="{DC2A7039-F823-5E47-9CAF-34D71A71B925}"/>
              </a:ext>
            </a:extLst>
          </p:cNvPr>
          <p:cNvSpPr txBox="1">
            <a:spLocks/>
          </p:cNvSpPr>
          <p:nvPr/>
        </p:nvSpPr>
        <p:spPr>
          <a:xfrm>
            <a:off x="878841" y="1374750"/>
            <a:ext cx="9905998" cy="111944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5400" dirty="0">
                <a:effectLst>
                  <a:glow rad="38100">
                    <a:schemeClr val="bg1">
                      <a:lumMod val="65000"/>
                      <a:lumOff val="35000"/>
                      <a:alpha val="40000"/>
                    </a:schemeClr>
                  </a:glow>
                </a:effectLst>
                <a:latin typeface="Gill Sans MT" panose="020B0502020104020203" pitchFamily="34" charset="77"/>
              </a:rPr>
              <a:t>UH Law Center – BDRC Pilot</a:t>
            </a:r>
          </a:p>
        </p:txBody>
      </p:sp>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73795" y="1673726"/>
            <a:ext cx="813599" cy="820471"/>
          </a:xfrm>
          <a:prstGeom prst="rect">
            <a:avLst/>
          </a:prstGeom>
        </p:spPr>
      </p:pic>
    </p:spTree>
    <p:extLst>
      <p:ext uri="{BB962C8B-B14F-4D97-AF65-F5344CB8AC3E}">
        <p14:creationId xmlns:p14="http://schemas.microsoft.com/office/powerpoint/2010/main" val="189117351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DF9AE071-B881-1C4E-AEE4-09BCDB2F1B07}"/>
              </a:ext>
            </a:extLst>
          </p:cNvPr>
          <p:cNvSpPr txBox="1">
            <a:spLocks/>
          </p:cNvSpPr>
          <p:nvPr/>
        </p:nvSpPr>
        <p:spPr>
          <a:xfrm>
            <a:off x="643466" y="643467"/>
            <a:ext cx="6242719" cy="1728044"/>
          </a:xfrm>
          <a:prstGeom prst="rect">
            <a:avLst/>
          </a:prstGeom>
          <a:noFill/>
          <a:ln>
            <a:solidFill>
              <a:schemeClr val="bg1"/>
            </a:solidFill>
          </a:ln>
        </p:spPr>
        <p:txBody>
          <a:bodyPr vert="horz" wrap="square" lIns="182880" tIns="182880" rIns="182880" bIns="182880" rtlCol="0" anchor="ctr">
            <a:normAutofit/>
          </a:bodyPr>
          <a:lstStyle>
            <a:lvl1pPr algn="l" defTabSz="457200" rtl="0" eaLnBrk="1" latinLnBrk="0" hangingPunct="1">
              <a:spcBef>
                <a:spcPct val="0"/>
              </a:spcBef>
              <a:buNone/>
              <a:defRPr sz="3200" kern="1200" cap="all">
                <a:ln w="3175" cmpd="sng">
                  <a:noFill/>
                </a:ln>
                <a:gradFill flip="none" rotWithShape="1">
                  <a:gsLst>
                    <a:gs pos="0">
                      <a:schemeClr val="tx1"/>
                    </a:gs>
                    <a:gs pos="100000">
                      <a:schemeClr val="tx1">
                        <a:lumMod val="65000"/>
                      </a:schemeClr>
                    </a:gs>
                  </a:gsLst>
                  <a:lin ang="5580000" scaled="0"/>
                  <a:tileRect/>
                </a:gradFill>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defTabSz="914400">
              <a:lnSpc>
                <a:spcPct val="90000"/>
              </a:lnSpc>
              <a:spcAft>
                <a:spcPts val="600"/>
              </a:spcAft>
            </a:pPr>
            <a:r>
              <a:rPr lang="en-US" sz="2800" b="1" spc="200" dirty="0">
                <a:solidFill>
                  <a:schemeClr val="tx1"/>
                </a:solidFill>
                <a:effectLst>
                  <a:glow rad="38100">
                    <a:schemeClr val="bg1">
                      <a:lumMod val="65000"/>
                      <a:lumOff val="35000"/>
                      <a:alpha val="40000"/>
                    </a:schemeClr>
                  </a:glow>
                </a:effectLst>
                <a:latin typeface="Gill Sans MT" panose="020B0502020104020203" pitchFamily="34" charset="77"/>
              </a:rPr>
              <a:t>Negotiation Process</a:t>
            </a:r>
          </a:p>
        </p:txBody>
      </p:sp>
      <p:sp>
        <p:nvSpPr>
          <p:cNvPr id="3" name="Content Placeholder 2">
            <a:extLst>
              <a:ext uri="{FF2B5EF4-FFF2-40B4-BE49-F238E27FC236}">
                <a16:creationId xmlns:a16="http://schemas.microsoft.com/office/drawing/2014/main" id="{996AD3C5-DCAE-6E4B-ADC1-A4C6B03B72EB}"/>
              </a:ext>
            </a:extLst>
          </p:cNvPr>
          <p:cNvSpPr>
            <a:spLocks noGrp="1"/>
          </p:cNvSpPr>
          <p:nvPr>
            <p:ph idx="1"/>
          </p:nvPr>
        </p:nvSpPr>
        <p:spPr>
          <a:xfrm>
            <a:off x="643467" y="2638044"/>
            <a:ext cx="6242715" cy="3415622"/>
          </a:xfrm>
        </p:spPr>
        <p:txBody>
          <a:bodyPr vert="horz" lIns="91440" tIns="45720" rIns="91440" bIns="45720" rtlCol="0">
            <a:normAutofit fontScale="92500" lnSpcReduction="20000"/>
          </a:bodyPr>
          <a:lstStyle/>
          <a:p>
            <a:r>
              <a:rPr lang="en-US" dirty="0">
                <a:latin typeface="Gill Sans MT" panose="020B0502020104020203" pitchFamily="34" charset="77"/>
              </a:rPr>
              <a:t>Are the Lawyers using good negotiation skills?</a:t>
            </a:r>
          </a:p>
          <a:p>
            <a:r>
              <a:rPr lang="en-US" dirty="0">
                <a:latin typeface="Gill Sans MT" panose="020B0502020104020203" pitchFamily="34" charset="77"/>
              </a:rPr>
              <a:t>Are they moving through the negotiation process effectively?</a:t>
            </a:r>
          </a:p>
          <a:p>
            <a:r>
              <a:rPr lang="en-US" dirty="0">
                <a:latin typeface="Gill Sans MT" panose="020B0502020104020203" pitchFamily="34" charset="77"/>
              </a:rPr>
              <a:t>Are they asking probing questions to facilitate resolution and settlement of identified issues?</a:t>
            </a:r>
          </a:p>
          <a:p>
            <a:r>
              <a:rPr lang="en-US" dirty="0">
                <a:latin typeface="Gill Sans MT" panose="020B0502020104020203" pitchFamily="34" charset="77"/>
              </a:rPr>
              <a:t>Are they working well with their co-counsel and collaborating effectively with the opposing team?</a:t>
            </a:r>
          </a:p>
        </p:txBody>
      </p:sp>
      <p:pic>
        <p:nvPicPr>
          <p:cNvPr id="1026" name="Picture 2">
            <a:extLst>
              <a:ext uri="{FF2B5EF4-FFF2-40B4-BE49-F238E27FC236}">
                <a16:creationId xmlns:a16="http://schemas.microsoft.com/office/drawing/2014/main" id="{1F9B5647-01BA-0847-B76F-99FF7433D447}"/>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8515465" y="623485"/>
            <a:ext cx="2637472" cy="5410199"/>
          </a:xfrm>
          <a:prstGeom prst="rect">
            <a:avLst/>
          </a:prstGeom>
          <a:noFill/>
          <a:extLst>
            <a:ext uri="{909E8E84-426E-40DD-AFC4-6F175D3DCCD1}">
              <a14:hiddenFill xmlns:a14="http://schemas.microsoft.com/office/drawing/2010/main">
                <a:solidFill>
                  <a:srgbClr val="FFFFFF"/>
                </a:solidFill>
              </a14:hiddenFill>
            </a:ext>
          </a:extLst>
        </p:spPr>
      </p:pic>
      <p:sp>
        <p:nvSpPr>
          <p:cNvPr id="5" name="Slide Number Placeholder 4">
            <a:extLst>
              <a:ext uri="{FF2B5EF4-FFF2-40B4-BE49-F238E27FC236}">
                <a16:creationId xmlns:a16="http://schemas.microsoft.com/office/drawing/2014/main" id="{2B4DBB95-5127-6F42-A249-6CD28E373AD2}"/>
              </a:ext>
            </a:extLst>
          </p:cNvPr>
          <p:cNvSpPr>
            <a:spLocks noGrp="1"/>
          </p:cNvSpPr>
          <p:nvPr>
            <p:ph type="sldNum" sz="quarter" idx="12"/>
          </p:nvPr>
        </p:nvSpPr>
        <p:spPr>
          <a:xfrm>
            <a:off x="10758922" y="6217920"/>
            <a:ext cx="365760" cy="365760"/>
          </a:xfrm>
        </p:spPr>
        <p:txBody>
          <a:bodyPr vert="horz" lIns="18288" tIns="45720" rIns="18288" bIns="45720" rtlCol="0" anchor="ctr">
            <a:normAutofit/>
          </a:bodyPr>
          <a:lstStyle/>
          <a:p>
            <a:pPr>
              <a:lnSpc>
                <a:spcPct val="90000"/>
              </a:lnSpc>
              <a:spcAft>
                <a:spcPts val="600"/>
              </a:spcAft>
            </a:pPr>
            <a:fld id="{215E75AC-0F60-4231-8FD0-BDB711220544}" type="slidenum">
              <a:rPr lang="en-US" smtClean="0"/>
              <a:pPr>
                <a:lnSpc>
                  <a:spcPct val="90000"/>
                </a:lnSpc>
                <a:spcAft>
                  <a:spcPts val="600"/>
                </a:spcAft>
              </a:pPr>
              <a:t>20</a:t>
            </a:fld>
            <a:endParaRPr lang="en-US"/>
          </a:p>
        </p:txBody>
      </p:sp>
      <p:sp>
        <p:nvSpPr>
          <p:cNvPr id="2" name="Rectangle 1">
            <a:extLst>
              <a:ext uri="{FF2B5EF4-FFF2-40B4-BE49-F238E27FC236}">
                <a16:creationId xmlns:a16="http://schemas.microsoft.com/office/drawing/2014/main" id="{0BD7AEC4-D6EA-6244-BE88-246B0037A0F3}"/>
              </a:ext>
            </a:extLst>
          </p:cNvPr>
          <p:cNvSpPr>
            <a:spLocks noChangeArrowheads="1"/>
          </p:cNvSpPr>
          <p:nvPr/>
        </p:nvSpPr>
        <p:spPr bwMode="auto">
          <a:xfrm>
            <a:off x="643191" y="609600"/>
            <a:ext cx="6573685" cy="1905000"/>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91440" tIns="45720" rIns="91440" bIns="45720" numCol="1" rtlCol="0" anchor="ctr" anchorCtr="0" compatLnSpc="1">
            <a:prstTxWarp prst="textNoShape">
              <a:avLst/>
            </a:prstTxWarp>
            <a:normAutofit/>
          </a:bodyPr>
          <a:lstStyle/>
          <a:p>
            <a:pPr marL="0" marR="0" lvl="0" indent="0" algn="ctr" defTabSz="457200" fontAlgn="base">
              <a:spcBef>
                <a:spcPct val="0"/>
              </a:spcBef>
              <a:spcAft>
                <a:spcPts val="600"/>
              </a:spcAft>
              <a:buClrTx/>
              <a:buSzTx/>
              <a:tabLst/>
            </a:pPr>
            <a:r>
              <a:rPr kumimoji="0" lang="en-US" altLang="en-US" sz="3200" b="0" i="0" u="none" strike="noStrike" cap="all" normalizeH="0" baseline="0" dirty="0">
                <a:ln w="3175" cmpd="sng">
                  <a:noFill/>
                </a:ln>
                <a:gradFill flip="none" rotWithShape="1">
                  <a:gsLst>
                    <a:gs pos="0">
                      <a:schemeClr val="tx1"/>
                    </a:gs>
                    <a:gs pos="100000">
                      <a:schemeClr val="tx1">
                        <a:lumMod val="65000"/>
                      </a:schemeClr>
                    </a:gs>
                  </a:gsLst>
                  <a:lin ang="5580000" scaled="0"/>
                  <a:tileRect/>
                </a:gradFill>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mj-cs"/>
              </a:rPr>
              <a:t>   </a:t>
            </a:r>
          </a:p>
        </p:txBody>
      </p:sp>
      <p:sp>
        <p:nvSpPr>
          <p:cNvPr id="9" name="Rectangle 8">
            <a:extLst>
              <a:ext uri="{FF2B5EF4-FFF2-40B4-BE49-F238E27FC236}">
                <a16:creationId xmlns:a16="http://schemas.microsoft.com/office/drawing/2014/main" id="{D6B7BE6F-488A-6742-A71C-3CD0C4669791}"/>
              </a:ext>
            </a:extLst>
          </p:cNvPr>
          <p:cNvSpPr/>
          <p:nvPr/>
        </p:nvSpPr>
        <p:spPr>
          <a:xfrm>
            <a:off x="-13826" y="-466"/>
            <a:ext cx="12192000" cy="618565"/>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0B19EF4C-194C-F946-AF0E-80D5D099BA3F}"/>
              </a:ext>
            </a:extLst>
          </p:cNvPr>
          <p:cNvSpPr/>
          <p:nvPr/>
        </p:nvSpPr>
        <p:spPr>
          <a:xfrm>
            <a:off x="0" y="6239434"/>
            <a:ext cx="12192000" cy="618565"/>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4977382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96AD3C5-DCAE-6E4B-ADC1-A4C6B03B72EB}"/>
              </a:ext>
            </a:extLst>
          </p:cNvPr>
          <p:cNvSpPr>
            <a:spLocks noGrp="1"/>
          </p:cNvSpPr>
          <p:nvPr>
            <p:ph idx="1"/>
          </p:nvPr>
        </p:nvSpPr>
        <p:spPr>
          <a:xfrm>
            <a:off x="1141413" y="2083904"/>
            <a:ext cx="9905998" cy="3124201"/>
          </a:xfrm>
        </p:spPr>
        <p:txBody>
          <a:bodyPr>
            <a:normAutofit fontScale="92500" lnSpcReduction="10000"/>
          </a:bodyPr>
          <a:lstStyle/>
          <a:p>
            <a:pPr marL="0" indent="0">
              <a:buNone/>
            </a:pPr>
            <a:r>
              <a:rPr lang="en-US" b="1" u="sng" dirty="0">
                <a:effectLst/>
                <a:latin typeface="Gill Sans MT" panose="020B0502020104020203" pitchFamily="34" charset="77"/>
              </a:rPr>
              <a:t>1. Preparation and Working Atmosphere</a:t>
            </a:r>
            <a:endParaRPr lang="en-US" dirty="0">
              <a:effectLst/>
              <a:latin typeface="Gill Sans MT" panose="020B0502020104020203" pitchFamily="34" charset="77"/>
            </a:endParaRPr>
          </a:p>
          <a:p>
            <a:pPr marL="0" indent="0">
              <a:buNone/>
            </a:pPr>
            <a:r>
              <a:rPr lang="en-US" dirty="0">
                <a:effectLst/>
                <a:latin typeface="Gill Sans MT" panose="020B0502020104020203" pitchFamily="34" charset="77"/>
              </a:rPr>
              <a:t>The lawyers established the beginning of an effective professional relationship and working atmosphere with opposing counsel.  The lawyers were prepared for the proceeding and appeared confident and comfortable.  </a:t>
            </a:r>
            <a:br>
              <a:rPr lang="en-US" dirty="0">
                <a:effectLst/>
                <a:latin typeface="Gill Sans MT" panose="020B0502020104020203" pitchFamily="34" charset="77"/>
              </a:rPr>
            </a:br>
            <a:br>
              <a:rPr lang="en-US" dirty="0">
                <a:effectLst/>
                <a:latin typeface="Gill Sans MT" panose="020B0502020104020203" pitchFamily="34" charset="77"/>
              </a:rPr>
            </a:br>
            <a:r>
              <a:rPr lang="en-US" dirty="0">
                <a:effectLst/>
                <a:latin typeface="Gill Sans MT" panose="020B0502020104020203" pitchFamily="34" charset="77"/>
              </a:rPr>
              <a:t>   1	    2	     3	     4	     5	     6	     7	      8	      9	    10</a:t>
            </a:r>
          </a:p>
          <a:p>
            <a:pPr marL="0" indent="0">
              <a:buNone/>
            </a:pPr>
            <a:r>
              <a:rPr lang="en-US" dirty="0">
                <a:effectLst/>
                <a:latin typeface="Gill Sans MT" panose="020B0502020104020203" pitchFamily="34" charset="77"/>
              </a:rPr>
              <a:t>    (Poor</a:t>
            </a:r>
            <a:r>
              <a:rPr lang="en-US" dirty="0">
                <a:latin typeface="Gill Sans MT" panose="020B0502020104020203" pitchFamily="34" charset="77"/>
              </a:rPr>
              <a:t>)	    </a:t>
            </a:r>
            <a:r>
              <a:rPr lang="en-US" dirty="0">
                <a:effectLst/>
                <a:latin typeface="Gill Sans MT" panose="020B0502020104020203" pitchFamily="34" charset="77"/>
              </a:rPr>
              <a:t>(Fair)</a:t>
            </a:r>
            <a:r>
              <a:rPr lang="en-US" dirty="0">
                <a:latin typeface="Gill Sans MT" panose="020B0502020104020203" pitchFamily="34" charset="77"/>
              </a:rPr>
              <a:t>	</a:t>
            </a:r>
            <a:r>
              <a:rPr lang="en-US" dirty="0">
                <a:effectLst/>
                <a:latin typeface="Gill Sans MT" panose="020B0502020104020203" pitchFamily="34" charset="77"/>
              </a:rPr>
              <a:t>(Average)         (Good)	    (Excellent)</a:t>
            </a:r>
          </a:p>
          <a:p>
            <a:endParaRPr lang="en-US" dirty="0">
              <a:latin typeface="Gill Sans MT" panose="020B0502020104020203" pitchFamily="34" charset="77"/>
            </a:endParaRPr>
          </a:p>
        </p:txBody>
      </p:sp>
      <p:sp>
        <p:nvSpPr>
          <p:cNvPr id="2" name="Slide Number Placeholder 1">
            <a:extLst>
              <a:ext uri="{FF2B5EF4-FFF2-40B4-BE49-F238E27FC236}">
                <a16:creationId xmlns:a16="http://schemas.microsoft.com/office/drawing/2014/main" id="{3AEB01AE-81F0-364B-8A46-8D5EDA3B1797}"/>
              </a:ext>
            </a:extLst>
          </p:cNvPr>
          <p:cNvSpPr>
            <a:spLocks noGrp="1"/>
          </p:cNvSpPr>
          <p:nvPr>
            <p:ph type="sldNum" sz="quarter" idx="12"/>
          </p:nvPr>
        </p:nvSpPr>
        <p:spPr/>
        <p:txBody>
          <a:bodyPr/>
          <a:lstStyle/>
          <a:p>
            <a:fld id="{215E75AC-0F60-4231-8FD0-BDB711220544}" type="slidenum">
              <a:rPr lang="en-US" smtClean="0"/>
              <a:t>21</a:t>
            </a:fld>
            <a:endParaRPr lang="en-US"/>
          </a:p>
        </p:txBody>
      </p:sp>
      <p:sp>
        <p:nvSpPr>
          <p:cNvPr id="4" name="Title 1">
            <a:extLst>
              <a:ext uri="{FF2B5EF4-FFF2-40B4-BE49-F238E27FC236}">
                <a16:creationId xmlns:a16="http://schemas.microsoft.com/office/drawing/2014/main" id="{DF9AE071-B881-1C4E-AEE4-09BCDB2F1B07}"/>
              </a:ext>
            </a:extLst>
          </p:cNvPr>
          <p:cNvSpPr txBox="1">
            <a:spLocks/>
          </p:cNvSpPr>
          <p:nvPr/>
        </p:nvSpPr>
        <p:spPr>
          <a:xfrm>
            <a:off x="1141413" y="609600"/>
            <a:ext cx="9905998" cy="1352204"/>
          </a:xfrm>
          <a:prstGeom prst="rect">
            <a:avLst/>
          </a:prstGeom>
        </p:spPr>
        <p:txBody>
          <a:bodyPr vert="horz" lIns="91440" tIns="45720" rIns="91440" bIns="45720" rtlCol="0" anchor="ctr">
            <a:normAutofit/>
          </a:bodyPr>
          <a:lstStyle>
            <a:lvl1pPr algn="l" defTabSz="457200" rtl="0" eaLnBrk="1" latinLnBrk="0" hangingPunct="1">
              <a:spcBef>
                <a:spcPct val="0"/>
              </a:spcBef>
              <a:buNone/>
              <a:defRPr sz="3200" kern="1200" cap="all">
                <a:ln w="3175" cmpd="sng">
                  <a:noFill/>
                </a:ln>
                <a:gradFill flip="none" rotWithShape="1">
                  <a:gsLst>
                    <a:gs pos="0">
                      <a:schemeClr val="tx1"/>
                    </a:gs>
                    <a:gs pos="100000">
                      <a:schemeClr val="tx1">
                        <a:lumMod val="65000"/>
                      </a:schemeClr>
                    </a:gs>
                  </a:gsLst>
                  <a:lin ang="5580000" scaled="0"/>
                  <a:tileRect/>
                </a:gradFill>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5400" b="1" cap="none" dirty="0">
                <a:solidFill>
                  <a:schemeClr val="tx1"/>
                </a:solidFill>
                <a:effectLst>
                  <a:glow rad="38100">
                    <a:schemeClr val="bg1">
                      <a:lumMod val="65000"/>
                      <a:lumOff val="35000"/>
                      <a:alpha val="40000"/>
                    </a:schemeClr>
                  </a:glow>
                </a:effectLst>
                <a:latin typeface="Gill Sans MT" panose="020B0502020104020203" pitchFamily="34" charset="77"/>
              </a:rPr>
              <a:t>Score Sheet</a:t>
            </a:r>
          </a:p>
        </p:txBody>
      </p:sp>
      <p:sp>
        <p:nvSpPr>
          <p:cNvPr id="5" name="Rectangle 4">
            <a:extLst>
              <a:ext uri="{FF2B5EF4-FFF2-40B4-BE49-F238E27FC236}">
                <a16:creationId xmlns:a16="http://schemas.microsoft.com/office/drawing/2014/main" id="{7DF38DC3-AC41-9242-8F51-BFB6EBBA8113}"/>
              </a:ext>
            </a:extLst>
          </p:cNvPr>
          <p:cNvSpPr/>
          <p:nvPr/>
        </p:nvSpPr>
        <p:spPr>
          <a:xfrm>
            <a:off x="-13826" y="-466"/>
            <a:ext cx="12192000" cy="618565"/>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2BBC6953-637C-254D-9F8D-FEDCEA8C390E}"/>
              </a:ext>
            </a:extLst>
          </p:cNvPr>
          <p:cNvSpPr/>
          <p:nvPr/>
        </p:nvSpPr>
        <p:spPr>
          <a:xfrm>
            <a:off x="0" y="6239434"/>
            <a:ext cx="12192000" cy="618565"/>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6823896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96AD3C5-DCAE-6E4B-ADC1-A4C6B03B72EB}"/>
              </a:ext>
            </a:extLst>
          </p:cNvPr>
          <p:cNvSpPr>
            <a:spLocks noGrp="1"/>
          </p:cNvSpPr>
          <p:nvPr>
            <p:ph idx="1"/>
          </p:nvPr>
        </p:nvSpPr>
        <p:spPr>
          <a:xfrm>
            <a:off x="1141413" y="2107097"/>
            <a:ext cx="9905998" cy="3233530"/>
          </a:xfrm>
        </p:spPr>
        <p:txBody>
          <a:bodyPr>
            <a:normAutofit/>
          </a:bodyPr>
          <a:lstStyle/>
          <a:p>
            <a:pPr marL="0" lvl="0" indent="0">
              <a:buNone/>
            </a:pPr>
            <a:r>
              <a:rPr lang="en-US" sz="2400" b="1" u="sng" dirty="0">
                <a:effectLst/>
                <a:latin typeface="Gill Sans MT" panose="020B0502020104020203" pitchFamily="34" charset="77"/>
              </a:rPr>
              <a:t>2. Case Analysis</a:t>
            </a:r>
            <a:endParaRPr lang="en-US" sz="2400" dirty="0">
              <a:effectLst/>
              <a:latin typeface="Gill Sans MT" panose="020B0502020104020203" pitchFamily="34" charset="77"/>
            </a:endParaRPr>
          </a:p>
          <a:p>
            <a:pPr marL="0" indent="0">
              <a:buNone/>
            </a:pPr>
            <a:r>
              <a:rPr lang="en-US" sz="2400" b="1" dirty="0">
                <a:effectLst/>
                <a:latin typeface="Gill Sans MT" panose="020B0502020104020203" pitchFamily="34" charset="77"/>
              </a:rPr>
              <a:t> </a:t>
            </a:r>
            <a:endParaRPr lang="en-US" sz="2400" dirty="0">
              <a:effectLst/>
              <a:latin typeface="Gill Sans MT" panose="020B0502020104020203" pitchFamily="34" charset="77"/>
            </a:endParaRPr>
          </a:p>
          <a:p>
            <a:pPr marL="0" indent="0">
              <a:buNone/>
            </a:pPr>
            <a:r>
              <a:rPr lang="en-US" sz="2400" dirty="0">
                <a:effectLst/>
                <a:latin typeface="Gill Sans MT" panose="020B0502020104020203" pitchFamily="34" charset="77"/>
              </a:rPr>
              <a:t>The lawyers analyzed the case with creativity from both legal and non-legal perspectives</a:t>
            </a:r>
            <a:br>
              <a:rPr lang="en-US" sz="2400" dirty="0">
                <a:effectLst/>
                <a:latin typeface="Gill Sans MT" panose="020B0502020104020203" pitchFamily="34" charset="77"/>
              </a:rPr>
            </a:br>
            <a:br>
              <a:rPr lang="en-US" dirty="0">
                <a:effectLst/>
                <a:latin typeface="Gill Sans MT" panose="020B0502020104020203" pitchFamily="34" charset="77"/>
              </a:rPr>
            </a:br>
            <a:r>
              <a:rPr lang="en-US" dirty="0">
                <a:effectLst/>
                <a:latin typeface="Gill Sans MT" panose="020B0502020104020203" pitchFamily="34" charset="77"/>
              </a:rPr>
              <a:t>   </a:t>
            </a:r>
            <a:r>
              <a:rPr lang="en-US" dirty="0">
                <a:latin typeface="Gill Sans MT" panose="020B0502020104020203" pitchFamily="34" charset="77"/>
              </a:rPr>
              <a:t>1	    2	     3	     4	     5	     6	     7	      8	      9	    10</a:t>
            </a:r>
          </a:p>
          <a:p>
            <a:pPr marL="0" indent="0">
              <a:buNone/>
            </a:pPr>
            <a:r>
              <a:rPr lang="en-US" dirty="0">
                <a:latin typeface="Gill Sans MT" panose="020B0502020104020203" pitchFamily="34" charset="77"/>
              </a:rPr>
              <a:t>   (Poor)	  (Fair)	(Average)        (Good)	   (Excellent)</a:t>
            </a:r>
          </a:p>
          <a:p>
            <a:endParaRPr lang="en-US" dirty="0">
              <a:latin typeface="Gill Sans MT" panose="020B0502020104020203" pitchFamily="34" charset="77"/>
            </a:endParaRPr>
          </a:p>
          <a:p>
            <a:endParaRPr lang="en-US" dirty="0">
              <a:latin typeface="Gill Sans MT" panose="020B0502020104020203" pitchFamily="34" charset="77"/>
            </a:endParaRPr>
          </a:p>
        </p:txBody>
      </p:sp>
      <p:sp>
        <p:nvSpPr>
          <p:cNvPr id="2" name="Slide Number Placeholder 1">
            <a:extLst>
              <a:ext uri="{FF2B5EF4-FFF2-40B4-BE49-F238E27FC236}">
                <a16:creationId xmlns:a16="http://schemas.microsoft.com/office/drawing/2014/main" id="{EB5B06F0-05DC-4D43-A901-5F2CBCD3017D}"/>
              </a:ext>
            </a:extLst>
          </p:cNvPr>
          <p:cNvSpPr>
            <a:spLocks noGrp="1"/>
          </p:cNvSpPr>
          <p:nvPr>
            <p:ph type="sldNum" sz="quarter" idx="12"/>
          </p:nvPr>
        </p:nvSpPr>
        <p:spPr/>
        <p:txBody>
          <a:bodyPr/>
          <a:lstStyle/>
          <a:p>
            <a:fld id="{215E75AC-0F60-4231-8FD0-BDB711220544}" type="slidenum">
              <a:rPr lang="en-US" smtClean="0"/>
              <a:t>22</a:t>
            </a:fld>
            <a:endParaRPr lang="en-US"/>
          </a:p>
        </p:txBody>
      </p:sp>
      <p:sp>
        <p:nvSpPr>
          <p:cNvPr id="4" name="Title 1">
            <a:extLst>
              <a:ext uri="{FF2B5EF4-FFF2-40B4-BE49-F238E27FC236}">
                <a16:creationId xmlns:a16="http://schemas.microsoft.com/office/drawing/2014/main" id="{DF9AE071-B881-1C4E-AEE4-09BCDB2F1B07}"/>
              </a:ext>
            </a:extLst>
          </p:cNvPr>
          <p:cNvSpPr txBox="1">
            <a:spLocks/>
          </p:cNvSpPr>
          <p:nvPr/>
        </p:nvSpPr>
        <p:spPr>
          <a:xfrm>
            <a:off x="1141413" y="609600"/>
            <a:ext cx="9905998" cy="1352204"/>
          </a:xfrm>
          <a:prstGeom prst="rect">
            <a:avLst/>
          </a:prstGeom>
        </p:spPr>
        <p:txBody>
          <a:bodyPr vert="horz" lIns="91440" tIns="45720" rIns="91440" bIns="45720" rtlCol="0" anchor="ctr">
            <a:normAutofit/>
          </a:bodyPr>
          <a:lstStyle>
            <a:lvl1pPr algn="l" defTabSz="457200" rtl="0" eaLnBrk="1" latinLnBrk="0" hangingPunct="1">
              <a:spcBef>
                <a:spcPct val="0"/>
              </a:spcBef>
              <a:buNone/>
              <a:defRPr sz="3200" kern="1200" cap="all">
                <a:ln w="3175" cmpd="sng">
                  <a:noFill/>
                </a:ln>
                <a:gradFill flip="none" rotWithShape="1">
                  <a:gsLst>
                    <a:gs pos="0">
                      <a:schemeClr val="tx1"/>
                    </a:gs>
                    <a:gs pos="100000">
                      <a:schemeClr val="tx1">
                        <a:lumMod val="65000"/>
                      </a:schemeClr>
                    </a:gs>
                  </a:gsLst>
                  <a:lin ang="5580000" scaled="0"/>
                  <a:tileRect/>
                </a:gradFill>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5400" b="1" cap="none" dirty="0">
                <a:solidFill>
                  <a:schemeClr val="tx1"/>
                </a:solidFill>
                <a:effectLst>
                  <a:glow rad="38100">
                    <a:schemeClr val="bg1">
                      <a:lumMod val="65000"/>
                      <a:lumOff val="35000"/>
                      <a:alpha val="40000"/>
                    </a:schemeClr>
                  </a:glow>
                </a:effectLst>
                <a:latin typeface="Gill Sans MT" panose="020B0502020104020203" pitchFamily="34" charset="77"/>
              </a:rPr>
              <a:t>Score</a:t>
            </a:r>
            <a:r>
              <a:rPr lang="en-US" sz="5400" cap="none" dirty="0">
                <a:solidFill>
                  <a:schemeClr val="tx1"/>
                </a:solidFill>
                <a:effectLst>
                  <a:glow rad="38100">
                    <a:schemeClr val="bg1">
                      <a:lumMod val="65000"/>
                      <a:lumOff val="35000"/>
                      <a:alpha val="40000"/>
                    </a:schemeClr>
                  </a:glow>
                </a:effectLst>
              </a:rPr>
              <a:t> </a:t>
            </a:r>
            <a:r>
              <a:rPr lang="en-US" sz="5400" b="1" cap="none" dirty="0">
                <a:solidFill>
                  <a:schemeClr val="tx1"/>
                </a:solidFill>
                <a:effectLst>
                  <a:glow rad="38100">
                    <a:schemeClr val="bg1">
                      <a:lumMod val="65000"/>
                      <a:lumOff val="35000"/>
                      <a:alpha val="40000"/>
                    </a:schemeClr>
                  </a:glow>
                </a:effectLst>
                <a:latin typeface="Gill Sans MT" panose="020B0502020104020203" pitchFamily="34" charset="77"/>
              </a:rPr>
              <a:t>Sheet</a:t>
            </a:r>
          </a:p>
        </p:txBody>
      </p:sp>
      <p:sp>
        <p:nvSpPr>
          <p:cNvPr id="5" name="Rectangle 4">
            <a:extLst>
              <a:ext uri="{FF2B5EF4-FFF2-40B4-BE49-F238E27FC236}">
                <a16:creationId xmlns:a16="http://schemas.microsoft.com/office/drawing/2014/main" id="{F4CCE5FF-743D-CB4D-8016-82750F6DA951}"/>
              </a:ext>
            </a:extLst>
          </p:cNvPr>
          <p:cNvSpPr/>
          <p:nvPr/>
        </p:nvSpPr>
        <p:spPr>
          <a:xfrm>
            <a:off x="-13826" y="-466"/>
            <a:ext cx="12192000" cy="618565"/>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8AA6F4C7-7841-E24D-B8FD-743F7B28F753}"/>
              </a:ext>
            </a:extLst>
          </p:cNvPr>
          <p:cNvSpPr/>
          <p:nvPr/>
        </p:nvSpPr>
        <p:spPr>
          <a:xfrm>
            <a:off x="0" y="6239434"/>
            <a:ext cx="12192000" cy="618565"/>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9567284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96AD3C5-DCAE-6E4B-ADC1-A4C6B03B72EB}"/>
              </a:ext>
            </a:extLst>
          </p:cNvPr>
          <p:cNvSpPr>
            <a:spLocks noGrp="1"/>
          </p:cNvSpPr>
          <p:nvPr>
            <p:ph idx="1"/>
          </p:nvPr>
        </p:nvSpPr>
        <p:spPr>
          <a:xfrm>
            <a:off x="1141413" y="2110407"/>
            <a:ext cx="10215700" cy="3124201"/>
          </a:xfrm>
        </p:spPr>
        <p:txBody>
          <a:bodyPr>
            <a:normAutofit/>
          </a:bodyPr>
          <a:lstStyle/>
          <a:p>
            <a:pPr marL="0" lvl="0" indent="0">
              <a:buNone/>
            </a:pPr>
            <a:r>
              <a:rPr lang="en-US" sz="2400" b="1" u="sng" dirty="0">
                <a:effectLst/>
                <a:latin typeface="Gill Sans MT" panose="020B0502020104020203" pitchFamily="34" charset="77"/>
              </a:rPr>
              <a:t>3. Presentation of the Case</a:t>
            </a:r>
            <a:endParaRPr lang="en-US" sz="2400" dirty="0">
              <a:effectLst/>
              <a:latin typeface="Gill Sans MT" panose="020B0502020104020203" pitchFamily="34" charset="77"/>
            </a:endParaRPr>
          </a:p>
          <a:p>
            <a:pPr marL="0" indent="0">
              <a:buNone/>
            </a:pPr>
            <a:r>
              <a:rPr lang="en-US" sz="2400" b="1" dirty="0">
                <a:effectLst/>
                <a:latin typeface="Gill Sans MT" panose="020B0502020104020203" pitchFamily="34" charset="77"/>
              </a:rPr>
              <a:t> </a:t>
            </a:r>
            <a:endParaRPr lang="en-US" sz="2400" dirty="0">
              <a:effectLst/>
              <a:latin typeface="Gill Sans MT" panose="020B0502020104020203" pitchFamily="34" charset="77"/>
            </a:endParaRPr>
          </a:p>
          <a:p>
            <a:pPr marL="0" indent="0">
              <a:buNone/>
            </a:pPr>
            <a:r>
              <a:rPr lang="en-US" sz="2400" dirty="0">
                <a:effectLst/>
                <a:latin typeface="Gill Sans MT" panose="020B0502020104020203" pitchFamily="34" charset="77"/>
              </a:rPr>
              <a:t>The lawyers presented the main points of the case concisely and effectively.</a:t>
            </a:r>
          </a:p>
          <a:p>
            <a:pPr marL="0" indent="0">
              <a:buNone/>
            </a:pPr>
            <a:br>
              <a:rPr lang="en-US" dirty="0">
                <a:effectLst/>
                <a:latin typeface="Gill Sans MT" panose="020B0502020104020203" pitchFamily="34" charset="77"/>
              </a:rPr>
            </a:br>
            <a:r>
              <a:rPr lang="en-US" dirty="0">
                <a:effectLst/>
                <a:latin typeface="Gill Sans MT" panose="020B0502020104020203" pitchFamily="34" charset="77"/>
              </a:rPr>
              <a:t>   </a:t>
            </a:r>
            <a:r>
              <a:rPr lang="en-US" dirty="0">
                <a:latin typeface="Gill Sans MT" panose="020B0502020104020203" pitchFamily="34" charset="77"/>
              </a:rPr>
              <a:t>1	    2	     3	     4	     5	     6	     7	      8	      9	    10</a:t>
            </a:r>
          </a:p>
          <a:p>
            <a:pPr marL="0" indent="0">
              <a:buNone/>
            </a:pPr>
            <a:r>
              <a:rPr lang="en-US" dirty="0">
                <a:latin typeface="Gill Sans MT" panose="020B0502020104020203" pitchFamily="34" charset="77"/>
              </a:rPr>
              <a:t>     (Poor)	    (Fair)	 (Average)           (Good)	        (Excellent)</a:t>
            </a:r>
          </a:p>
          <a:p>
            <a:endParaRPr lang="en-US" dirty="0">
              <a:latin typeface="Gill Sans MT" panose="020B0502020104020203" pitchFamily="34" charset="77"/>
            </a:endParaRPr>
          </a:p>
          <a:p>
            <a:endParaRPr lang="en-US" dirty="0">
              <a:latin typeface="Gill Sans MT" panose="020B0502020104020203" pitchFamily="34" charset="77"/>
            </a:endParaRPr>
          </a:p>
        </p:txBody>
      </p:sp>
      <p:sp>
        <p:nvSpPr>
          <p:cNvPr id="2" name="Slide Number Placeholder 1">
            <a:extLst>
              <a:ext uri="{FF2B5EF4-FFF2-40B4-BE49-F238E27FC236}">
                <a16:creationId xmlns:a16="http://schemas.microsoft.com/office/drawing/2014/main" id="{5EDAF62D-18B6-854B-B647-7F2C35C164B9}"/>
              </a:ext>
            </a:extLst>
          </p:cNvPr>
          <p:cNvSpPr>
            <a:spLocks noGrp="1"/>
          </p:cNvSpPr>
          <p:nvPr>
            <p:ph type="sldNum" sz="quarter" idx="12"/>
          </p:nvPr>
        </p:nvSpPr>
        <p:spPr/>
        <p:txBody>
          <a:bodyPr/>
          <a:lstStyle/>
          <a:p>
            <a:fld id="{215E75AC-0F60-4231-8FD0-BDB711220544}" type="slidenum">
              <a:rPr lang="en-US" smtClean="0"/>
              <a:t>23</a:t>
            </a:fld>
            <a:endParaRPr lang="en-US"/>
          </a:p>
        </p:txBody>
      </p:sp>
      <p:sp>
        <p:nvSpPr>
          <p:cNvPr id="4" name="Title 1">
            <a:extLst>
              <a:ext uri="{FF2B5EF4-FFF2-40B4-BE49-F238E27FC236}">
                <a16:creationId xmlns:a16="http://schemas.microsoft.com/office/drawing/2014/main" id="{DF9AE071-B881-1C4E-AEE4-09BCDB2F1B07}"/>
              </a:ext>
            </a:extLst>
          </p:cNvPr>
          <p:cNvSpPr txBox="1">
            <a:spLocks/>
          </p:cNvSpPr>
          <p:nvPr/>
        </p:nvSpPr>
        <p:spPr>
          <a:xfrm>
            <a:off x="1141413" y="609600"/>
            <a:ext cx="9905998" cy="1352204"/>
          </a:xfrm>
          <a:prstGeom prst="rect">
            <a:avLst/>
          </a:prstGeom>
        </p:spPr>
        <p:txBody>
          <a:bodyPr vert="horz" lIns="91440" tIns="45720" rIns="91440" bIns="45720" rtlCol="0" anchor="ctr">
            <a:normAutofit/>
          </a:bodyPr>
          <a:lstStyle>
            <a:lvl1pPr algn="l" defTabSz="457200" rtl="0" eaLnBrk="1" latinLnBrk="0" hangingPunct="1">
              <a:spcBef>
                <a:spcPct val="0"/>
              </a:spcBef>
              <a:buNone/>
              <a:defRPr sz="3200" kern="1200" cap="all">
                <a:ln w="3175" cmpd="sng">
                  <a:noFill/>
                </a:ln>
                <a:gradFill flip="none" rotWithShape="1">
                  <a:gsLst>
                    <a:gs pos="0">
                      <a:schemeClr val="tx1"/>
                    </a:gs>
                    <a:gs pos="100000">
                      <a:schemeClr val="tx1">
                        <a:lumMod val="65000"/>
                      </a:schemeClr>
                    </a:gs>
                  </a:gsLst>
                  <a:lin ang="5580000" scaled="0"/>
                  <a:tileRect/>
                </a:gradFill>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5400" b="1" cap="none" dirty="0">
                <a:solidFill>
                  <a:schemeClr val="tx1"/>
                </a:solidFill>
                <a:effectLst>
                  <a:glow rad="38100">
                    <a:schemeClr val="bg1">
                      <a:lumMod val="65000"/>
                      <a:lumOff val="35000"/>
                      <a:alpha val="40000"/>
                    </a:schemeClr>
                  </a:glow>
                </a:effectLst>
                <a:latin typeface="Gill Sans MT" panose="020B0502020104020203" pitchFamily="34" charset="77"/>
              </a:rPr>
              <a:t>Score Sheet</a:t>
            </a:r>
          </a:p>
        </p:txBody>
      </p:sp>
      <p:sp>
        <p:nvSpPr>
          <p:cNvPr id="5" name="Rectangle 4">
            <a:extLst>
              <a:ext uri="{FF2B5EF4-FFF2-40B4-BE49-F238E27FC236}">
                <a16:creationId xmlns:a16="http://schemas.microsoft.com/office/drawing/2014/main" id="{2A14953A-2E7C-8549-91C2-8FCEA963204F}"/>
              </a:ext>
            </a:extLst>
          </p:cNvPr>
          <p:cNvSpPr/>
          <p:nvPr/>
        </p:nvSpPr>
        <p:spPr>
          <a:xfrm>
            <a:off x="-13826" y="-466"/>
            <a:ext cx="12192000" cy="618565"/>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6ECEF4B5-EF0F-B142-8102-7814C676B215}"/>
              </a:ext>
            </a:extLst>
          </p:cNvPr>
          <p:cNvSpPr/>
          <p:nvPr/>
        </p:nvSpPr>
        <p:spPr>
          <a:xfrm>
            <a:off x="0" y="6239434"/>
            <a:ext cx="12192000" cy="618565"/>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0935528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96AD3C5-DCAE-6E4B-ADC1-A4C6B03B72EB}"/>
              </a:ext>
            </a:extLst>
          </p:cNvPr>
          <p:cNvSpPr>
            <a:spLocks noGrp="1"/>
          </p:cNvSpPr>
          <p:nvPr>
            <p:ph idx="1"/>
          </p:nvPr>
        </p:nvSpPr>
        <p:spPr>
          <a:xfrm>
            <a:off x="1141413" y="1961804"/>
            <a:ext cx="9905998" cy="3124201"/>
          </a:xfrm>
        </p:spPr>
        <p:txBody>
          <a:bodyPr>
            <a:normAutofit/>
          </a:bodyPr>
          <a:lstStyle/>
          <a:p>
            <a:pPr marL="0" indent="0">
              <a:buNone/>
            </a:pPr>
            <a:r>
              <a:rPr lang="en-US" b="1" u="sng" dirty="0">
                <a:effectLst/>
                <a:latin typeface="Gill Sans MT" panose="020B0502020104020203" pitchFamily="34" charset="77"/>
              </a:rPr>
              <a:t>4. Information Gathering</a:t>
            </a:r>
            <a:endParaRPr lang="en-US" dirty="0">
              <a:effectLst/>
              <a:latin typeface="Gill Sans MT" panose="020B0502020104020203" pitchFamily="34" charset="77"/>
            </a:endParaRPr>
          </a:p>
          <a:p>
            <a:pPr marL="0" indent="0">
              <a:buNone/>
            </a:pPr>
            <a:r>
              <a:rPr lang="en-US" dirty="0">
                <a:effectLst/>
                <a:latin typeface="Gill Sans MT" panose="020B0502020104020203" pitchFamily="34" charset="77"/>
              </a:rPr>
              <a:t>The lawyers were successful in exploring the other side’s interests through asking questions and probing interests.  </a:t>
            </a:r>
            <a:br>
              <a:rPr lang="en-US" dirty="0">
                <a:effectLst/>
                <a:latin typeface="Gill Sans MT" panose="020B0502020104020203" pitchFamily="34" charset="77"/>
              </a:rPr>
            </a:br>
            <a:br>
              <a:rPr lang="en-US" dirty="0">
                <a:effectLst/>
                <a:latin typeface="Gill Sans MT" panose="020B0502020104020203" pitchFamily="34" charset="77"/>
              </a:rPr>
            </a:br>
            <a:r>
              <a:rPr lang="en-US" dirty="0">
                <a:effectLst/>
                <a:latin typeface="Gill Sans MT" panose="020B0502020104020203" pitchFamily="34" charset="77"/>
              </a:rPr>
              <a:t>   </a:t>
            </a:r>
            <a:r>
              <a:rPr lang="en-US" dirty="0">
                <a:latin typeface="Gill Sans MT" panose="020B0502020104020203" pitchFamily="34" charset="77"/>
              </a:rPr>
              <a:t>1	    2	     3	     4	     5	     6	     7	      8	      9	    10</a:t>
            </a:r>
          </a:p>
          <a:p>
            <a:pPr marL="0" indent="0">
              <a:buNone/>
            </a:pPr>
            <a:r>
              <a:rPr lang="en-US" dirty="0">
                <a:latin typeface="Gill Sans MT" panose="020B0502020104020203" pitchFamily="34" charset="77"/>
              </a:rPr>
              <a:t>     (Poor)	    (Fair)	 (Average)           (Good)	        (Excellent)</a:t>
            </a:r>
          </a:p>
          <a:p>
            <a:endParaRPr lang="en-US" dirty="0">
              <a:latin typeface="Gill Sans MT" panose="020B0502020104020203" pitchFamily="34" charset="77"/>
            </a:endParaRPr>
          </a:p>
          <a:p>
            <a:endParaRPr lang="en-US" dirty="0">
              <a:latin typeface="Gill Sans MT" panose="020B0502020104020203" pitchFamily="34" charset="77"/>
            </a:endParaRPr>
          </a:p>
        </p:txBody>
      </p:sp>
      <p:sp>
        <p:nvSpPr>
          <p:cNvPr id="2" name="Slide Number Placeholder 1">
            <a:extLst>
              <a:ext uri="{FF2B5EF4-FFF2-40B4-BE49-F238E27FC236}">
                <a16:creationId xmlns:a16="http://schemas.microsoft.com/office/drawing/2014/main" id="{46474714-5930-9444-A3D6-034036E86733}"/>
              </a:ext>
            </a:extLst>
          </p:cNvPr>
          <p:cNvSpPr>
            <a:spLocks noGrp="1"/>
          </p:cNvSpPr>
          <p:nvPr>
            <p:ph type="sldNum" sz="quarter" idx="12"/>
          </p:nvPr>
        </p:nvSpPr>
        <p:spPr/>
        <p:txBody>
          <a:bodyPr/>
          <a:lstStyle/>
          <a:p>
            <a:fld id="{215E75AC-0F60-4231-8FD0-BDB711220544}" type="slidenum">
              <a:rPr lang="en-US" smtClean="0"/>
              <a:t>24</a:t>
            </a:fld>
            <a:endParaRPr lang="en-US"/>
          </a:p>
        </p:txBody>
      </p:sp>
      <p:sp>
        <p:nvSpPr>
          <p:cNvPr id="4" name="Title 1">
            <a:extLst>
              <a:ext uri="{FF2B5EF4-FFF2-40B4-BE49-F238E27FC236}">
                <a16:creationId xmlns:a16="http://schemas.microsoft.com/office/drawing/2014/main" id="{DF9AE071-B881-1C4E-AEE4-09BCDB2F1B07}"/>
              </a:ext>
            </a:extLst>
          </p:cNvPr>
          <p:cNvSpPr txBox="1">
            <a:spLocks/>
          </p:cNvSpPr>
          <p:nvPr/>
        </p:nvSpPr>
        <p:spPr>
          <a:xfrm>
            <a:off x="1141413" y="609600"/>
            <a:ext cx="9905998" cy="1352204"/>
          </a:xfrm>
          <a:prstGeom prst="rect">
            <a:avLst/>
          </a:prstGeom>
        </p:spPr>
        <p:txBody>
          <a:bodyPr vert="horz" lIns="91440" tIns="45720" rIns="91440" bIns="45720" rtlCol="0" anchor="ctr">
            <a:normAutofit/>
          </a:bodyPr>
          <a:lstStyle>
            <a:lvl1pPr algn="l" defTabSz="457200" rtl="0" eaLnBrk="1" latinLnBrk="0" hangingPunct="1">
              <a:spcBef>
                <a:spcPct val="0"/>
              </a:spcBef>
              <a:buNone/>
              <a:defRPr sz="3200" kern="1200" cap="all">
                <a:ln w="3175" cmpd="sng">
                  <a:noFill/>
                </a:ln>
                <a:gradFill flip="none" rotWithShape="1">
                  <a:gsLst>
                    <a:gs pos="0">
                      <a:schemeClr val="tx1"/>
                    </a:gs>
                    <a:gs pos="100000">
                      <a:schemeClr val="tx1">
                        <a:lumMod val="65000"/>
                      </a:schemeClr>
                    </a:gs>
                  </a:gsLst>
                  <a:lin ang="5580000" scaled="0"/>
                  <a:tileRect/>
                </a:gradFill>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5400" b="1" cap="none" dirty="0">
                <a:solidFill>
                  <a:schemeClr val="tx1"/>
                </a:solidFill>
                <a:effectLst>
                  <a:glow rad="38100">
                    <a:schemeClr val="bg1">
                      <a:lumMod val="65000"/>
                      <a:lumOff val="35000"/>
                      <a:alpha val="40000"/>
                    </a:schemeClr>
                  </a:glow>
                </a:effectLst>
                <a:latin typeface="Gill Sans MT" panose="020B0502020104020203" pitchFamily="34" charset="77"/>
              </a:rPr>
              <a:t>Score Sheet</a:t>
            </a:r>
          </a:p>
        </p:txBody>
      </p:sp>
      <p:sp>
        <p:nvSpPr>
          <p:cNvPr id="5" name="Rectangle 4">
            <a:extLst>
              <a:ext uri="{FF2B5EF4-FFF2-40B4-BE49-F238E27FC236}">
                <a16:creationId xmlns:a16="http://schemas.microsoft.com/office/drawing/2014/main" id="{3E6FDFC2-9DEF-0B4D-900F-3C7DD1D57F45}"/>
              </a:ext>
            </a:extLst>
          </p:cNvPr>
          <p:cNvSpPr/>
          <p:nvPr/>
        </p:nvSpPr>
        <p:spPr>
          <a:xfrm>
            <a:off x="-13826" y="-466"/>
            <a:ext cx="12192000" cy="618565"/>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D05235C4-776A-464C-A732-875D91F929A4}"/>
              </a:ext>
            </a:extLst>
          </p:cNvPr>
          <p:cNvSpPr/>
          <p:nvPr/>
        </p:nvSpPr>
        <p:spPr>
          <a:xfrm>
            <a:off x="0" y="6239434"/>
            <a:ext cx="12192000" cy="618565"/>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5705511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96AD3C5-DCAE-6E4B-ADC1-A4C6B03B72EB}"/>
              </a:ext>
            </a:extLst>
          </p:cNvPr>
          <p:cNvSpPr>
            <a:spLocks noGrp="1"/>
          </p:cNvSpPr>
          <p:nvPr>
            <p:ph idx="1"/>
          </p:nvPr>
        </p:nvSpPr>
        <p:spPr>
          <a:xfrm>
            <a:off x="1141413" y="1961804"/>
            <a:ext cx="9905998" cy="3124201"/>
          </a:xfrm>
        </p:spPr>
        <p:txBody>
          <a:bodyPr>
            <a:normAutofit/>
          </a:bodyPr>
          <a:lstStyle/>
          <a:p>
            <a:pPr marL="0" indent="0">
              <a:buNone/>
            </a:pPr>
            <a:r>
              <a:rPr lang="en-US" b="1" u="sng" dirty="0">
                <a:effectLst/>
                <a:latin typeface="Gill Sans MT" panose="020B0502020104020203" pitchFamily="34" charset="77"/>
              </a:rPr>
              <a:t>5. Negotiation Process</a:t>
            </a:r>
            <a:endParaRPr lang="en-US" dirty="0">
              <a:effectLst/>
              <a:latin typeface="Gill Sans MT" panose="020B0502020104020203" pitchFamily="34" charset="77"/>
            </a:endParaRPr>
          </a:p>
          <a:p>
            <a:pPr marL="0" indent="0">
              <a:buNone/>
            </a:pPr>
            <a:r>
              <a:rPr lang="en-US" dirty="0">
                <a:effectLst/>
                <a:latin typeface="Gill Sans MT" panose="020B0502020104020203" pitchFamily="34" charset="77"/>
              </a:rPr>
              <a:t>The lawyers were successful in exploring options, representing their client’s interests, and using flexibility to come to a deal.  </a:t>
            </a:r>
            <a:br>
              <a:rPr lang="en-US" dirty="0">
                <a:effectLst/>
                <a:latin typeface="Gill Sans MT" panose="020B0502020104020203" pitchFamily="34" charset="77"/>
              </a:rPr>
            </a:br>
            <a:br>
              <a:rPr lang="en-US" dirty="0">
                <a:effectLst/>
                <a:latin typeface="Gill Sans MT" panose="020B0502020104020203" pitchFamily="34" charset="77"/>
              </a:rPr>
            </a:br>
            <a:r>
              <a:rPr lang="en-US" dirty="0">
                <a:effectLst/>
                <a:latin typeface="Gill Sans MT" panose="020B0502020104020203" pitchFamily="34" charset="77"/>
              </a:rPr>
              <a:t>   </a:t>
            </a:r>
            <a:r>
              <a:rPr lang="en-US" dirty="0">
                <a:latin typeface="Gill Sans MT" panose="020B0502020104020203" pitchFamily="34" charset="77"/>
              </a:rPr>
              <a:t>1	    2	     3	     4	     5	     6	     7	      8	      9	    10</a:t>
            </a:r>
          </a:p>
          <a:p>
            <a:pPr marL="0" indent="0">
              <a:buNone/>
            </a:pPr>
            <a:r>
              <a:rPr lang="en-US" dirty="0">
                <a:latin typeface="Gill Sans MT" panose="020B0502020104020203" pitchFamily="34" charset="77"/>
              </a:rPr>
              <a:t>   (Poor)	  (Fair)	(Average)         (Good)	   (Excellent)</a:t>
            </a:r>
          </a:p>
          <a:p>
            <a:endParaRPr lang="en-US" dirty="0">
              <a:latin typeface="Gill Sans MT" panose="020B0502020104020203" pitchFamily="34" charset="77"/>
            </a:endParaRPr>
          </a:p>
          <a:p>
            <a:endParaRPr lang="en-US" dirty="0">
              <a:latin typeface="Gill Sans MT" panose="020B0502020104020203" pitchFamily="34" charset="77"/>
            </a:endParaRPr>
          </a:p>
        </p:txBody>
      </p:sp>
      <p:sp>
        <p:nvSpPr>
          <p:cNvPr id="2" name="Slide Number Placeholder 1">
            <a:extLst>
              <a:ext uri="{FF2B5EF4-FFF2-40B4-BE49-F238E27FC236}">
                <a16:creationId xmlns:a16="http://schemas.microsoft.com/office/drawing/2014/main" id="{A0FB12E2-7B37-2C42-98A0-592ADEB6E4B2}"/>
              </a:ext>
            </a:extLst>
          </p:cNvPr>
          <p:cNvSpPr>
            <a:spLocks noGrp="1"/>
          </p:cNvSpPr>
          <p:nvPr>
            <p:ph type="sldNum" sz="quarter" idx="12"/>
          </p:nvPr>
        </p:nvSpPr>
        <p:spPr/>
        <p:txBody>
          <a:bodyPr/>
          <a:lstStyle/>
          <a:p>
            <a:fld id="{215E75AC-0F60-4231-8FD0-BDB711220544}" type="slidenum">
              <a:rPr lang="en-US" smtClean="0"/>
              <a:t>25</a:t>
            </a:fld>
            <a:endParaRPr lang="en-US"/>
          </a:p>
        </p:txBody>
      </p:sp>
      <p:sp>
        <p:nvSpPr>
          <p:cNvPr id="4" name="Title 1">
            <a:extLst>
              <a:ext uri="{FF2B5EF4-FFF2-40B4-BE49-F238E27FC236}">
                <a16:creationId xmlns:a16="http://schemas.microsoft.com/office/drawing/2014/main" id="{DF9AE071-B881-1C4E-AEE4-09BCDB2F1B07}"/>
              </a:ext>
            </a:extLst>
          </p:cNvPr>
          <p:cNvSpPr txBox="1">
            <a:spLocks/>
          </p:cNvSpPr>
          <p:nvPr/>
        </p:nvSpPr>
        <p:spPr>
          <a:xfrm>
            <a:off x="1141413" y="609600"/>
            <a:ext cx="9905998" cy="1352204"/>
          </a:xfrm>
          <a:prstGeom prst="rect">
            <a:avLst/>
          </a:prstGeom>
        </p:spPr>
        <p:txBody>
          <a:bodyPr vert="horz" lIns="91440" tIns="45720" rIns="91440" bIns="45720" rtlCol="0" anchor="ctr">
            <a:normAutofit/>
          </a:bodyPr>
          <a:lstStyle>
            <a:lvl1pPr algn="l" defTabSz="457200" rtl="0" eaLnBrk="1" latinLnBrk="0" hangingPunct="1">
              <a:spcBef>
                <a:spcPct val="0"/>
              </a:spcBef>
              <a:buNone/>
              <a:defRPr sz="3200" kern="1200" cap="all">
                <a:ln w="3175" cmpd="sng">
                  <a:noFill/>
                </a:ln>
                <a:gradFill flip="none" rotWithShape="1">
                  <a:gsLst>
                    <a:gs pos="0">
                      <a:schemeClr val="tx1"/>
                    </a:gs>
                    <a:gs pos="100000">
                      <a:schemeClr val="tx1">
                        <a:lumMod val="65000"/>
                      </a:schemeClr>
                    </a:gs>
                  </a:gsLst>
                  <a:lin ang="5580000" scaled="0"/>
                  <a:tileRect/>
                </a:gradFill>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5400" b="1" cap="none" dirty="0">
                <a:solidFill>
                  <a:schemeClr val="tx1"/>
                </a:solidFill>
                <a:effectLst>
                  <a:glow rad="38100">
                    <a:schemeClr val="bg1">
                      <a:lumMod val="65000"/>
                      <a:lumOff val="35000"/>
                      <a:alpha val="40000"/>
                    </a:schemeClr>
                  </a:glow>
                </a:effectLst>
                <a:latin typeface="Gill Sans MT" panose="020B0502020104020203" pitchFamily="34" charset="77"/>
              </a:rPr>
              <a:t>Score Sheet</a:t>
            </a:r>
          </a:p>
        </p:txBody>
      </p:sp>
      <p:sp>
        <p:nvSpPr>
          <p:cNvPr id="5" name="Rectangle 4">
            <a:extLst>
              <a:ext uri="{FF2B5EF4-FFF2-40B4-BE49-F238E27FC236}">
                <a16:creationId xmlns:a16="http://schemas.microsoft.com/office/drawing/2014/main" id="{C42D5347-186C-D448-8FF7-5D077A19870D}"/>
              </a:ext>
            </a:extLst>
          </p:cNvPr>
          <p:cNvSpPr/>
          <p:nvPr/>
        </p:nvSpPr>
        <p:spPr>
          <a:xfrm>
            <a:off x="-13826" y="-466"/>
            <a:ext cx="12192000" cy="618565"/>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7233269E-CB6B-C546-9942-2E4E4F99F611}"/>
              </a:ext>
            </a:extLst>
          </p:cNvPr>
          <p:cNvSpPr/>
          <p:nvPr/>
        </p:nvSpPr>
        <p:spPr>
          <a:xfrm>
            <a:off x="0" y="6239434"/>
            <a:ext cx="12192000" cy="618565"/>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0912552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96AD3C5-DCAE-6E4B-ADC1-A4C6B03B72EB}"/>
              </a:ext>
            </a:extLst>
          </p:cNvPr>
          <p:cNvSpPr>
            <a:spLocks noGrp="1"/>
          </p:cNvSpPr>
          <p:nvPr>
            <p:ph idx="1"/>
          </p:nvPr>
        </p:nvSpPr>
        <p:spPr>
          <a:xfrm>
            <a:off x="1141413" y="2070651"/>
            <a:ext cx="9905998" cy="3124201"/>
          </a:xfrm>
        </p:spPr>
        <p:txBody>
          <a:bodyPr>
            <a:normAutofit/>
          </a:bodyPr>
          <a:lstStyle/>
          <a:p>
            <a:pPr marL="0" indent="0">
              <a:buNone/>
            </a:pPr>
            <a:r>
              <a:rPr lang="en-US" b="1" u="sng" dirty="0">
                <a:effectLst/>
                <a:latin typeface="Gill Sans MT" panose="020B0502020104020203" pitchFamily="34" charset="77"/>
              </a:rPr>
              <a:t>6. Team Work</a:t>
            </a:r>
            <a:endParaRPr lang="en-US" dirty="0">
              <a:effectLst/>
              <a:latin typeface="Gill Sans MT" panose="020B0502020104020203" pitchFamily="34" charset="77"/>
            </a:endParaRPr>
          </a:p>
          <a:p>
            <a:pPr marL="0" indent="0">
              <a:buNone/>
            </a:pPr>
            <a:r>
              <a:rPr lang="en-US" dirty="0">
                <a:effectLst/>
                <a:latin typeface="Gill Sans MT" panose="020B0502020104020203" pitchFamily="34" charset="77"/>
              </a:rPr>
              <a:t>The lawyers demonstrated the ability to work together, share responsibility, and communicate with each other effectively.  </a:t>
            </a:r>
            <a:br>
              <a:rPr lang="en-US" dirty="0">
                <a:effectLst/>
                <a:latin typeface="Gill Sans MT" panose="020B0502020104020203" pitchFamily="34" charset="77"/>
              </a:rPr>
            </a:br>
            <a:br>
              <a:rPr lang="en-US" dirty="0">
                <a:effectLst/>
                <a:latin typeface="Gill Sans MT" panose="020B0502020104020203" pitchFamily="34" charset="77"/>
              </a:rPr>
            </a:br>
            <a:r>
              <a:rPr lang="en-US" dirty="0">
                <a:effectLst/>
                <a:latin typeface="Gill Sans MT" panose="020B0502020104020203" pitchFamily="34" charset="77"/>
              </a:rPr>
              <a:t>   </a:t>
            </a:r>
            <a:r>
              <a:rPr lang="en-US" dirty="0">
                <a:latin typeface="Gill Sans MT" panose="020B0502020104020203" pitchFamily="34" charset="77"/>
              </a:rPr>
              <a:t>1	    2	     3	     4	     5	     6	     7	      8	      9	    10</a:t>
            </a:r>
          </a:p>
          <a:p>
            <a:pPr marL="0" indent="0">
              <a:buNone/>
            </a:pPr>
            <a:r>
              <a:rPr lang="en-US" dirty="0">
                <a:latin typeface="Gill Sans MT" panose="020B0502020104020203" pitchFamily="34" charset="77"/>
              </a:rPr>
              <a:t>   (Poor)	  (Fair)         (Average)        (Good)	   (Excellent)</a:t>
            </a:r>
          </a:p>
          <a:p>
            <a:endParaRPr lang="en-US" dirty="0">
              <a:latin typeface="Gill Sans MT" panose="020B0502020104020203" pitchFamily="34" charset="77"/>
            </a:endParaRPr>
          </a:p>
          <a:p>
            <a:endParaRPr lang="en-US" dirty="0">
              <a:latin typeface="Gill Sans MT" panose="020B0502020104020203" pitchFamily="34" charset="77"/>
            </a:endParaRPr>
          </a:p>
        </p:txBody>
      </p:sp>
      <p:sp>
        <p:nvSpPr>
          <p:cNvPr id="2" name="Slide Number Placeholder 1">
            <a:extLst>
              <a:ext uri="{FF2B5EF4-FFF2-40B4-BE49-F238E27FC236}">
                <a16:creationId xmlns:a16="http://schemas.microsoft.com/office/drawing/2014/main" id="{215F852F-F19C-1643-803D-D6F4DF285645}"/>
              </a:ext>
            </a:extLst>
          </p:cNvPr>
          <p:cNvSpPr>
            <a:spLocks noGrp="1"/>
          </p:cNvSpPr>
          <p:nvPr>
            <p:ph type="sldNum" sz="quarter" idx="12"/>
          </p:nvPr>
        </p:nvSpPr>
        <p:spPr/>
        <p:txBody>
          <a:bodyPr/>
          <a:lstStyle/>
          <a:p>
            <a:fld id="{215E75AC-0F60-4231-8FD0-BDB711220544}" type="slidenum">
              <a:rPr lang="en-US" smtClean="0"/>
              <a:t>26</a:t>
            </a:fld>
            <a:endParaRPr lang="en-US"/>
          </a:p>
        </p:txBody>
      </p:sp>
      <p:sp>
        <p:nvSpPr>
          <p:cNvPr id="4" name="Title 1">
            <a:extLst>
              <a:ext uri="{FF2B5EF4-FFF2-40B4-BE49-F238E27FC236}">
                <a16:creationId xmlns:a16="http://schemas.microsoft.com/office/drawing/2014/main" id="{DF9AE071-B881-1C4E-AEE4-09BCDB2F1B07}"/>
              </a:ext>
            </a:extLst>
          </p:cNvPr>
          <p:cNvSpPr txBox="1">
            <a:spLocks/>
          </p:cNvSpPr>
          <p:nvPr/>
        </p:nvSpPr>
        <p:spPr>
          <a:xfrm>
            <a:off x="1141413" y="609600"/>
            <a:ext cx="9905998" cy="1352204"/>
          </a:xfrm>
          <a:prstGeom prst="rect">
            <a:avLst/>
          </a:prstGeom>
        </p:spPr>
        <p:txBody>
          <a:bodyPr vert="horz" lIns="91440" tIns="45720" rIns="91440" bIns="45720" rtlCol="0" anchor="ctr">
            <a:normAutofit/>
          </a:bodyPr>
          <a:lstStyle>
            <a:lvl1pPr algn="l" defTabSz="457200" rtl="0" eaLnBrk="1" latinLnBrk="0" hangingPunct="1">
              <a:spcBef>
                <a:spcPct val="0"/>
              </a:spcBef>
              <a:buNone/>
              <a:defRPr sz="3200" kern="1200" cap="all">
                <a:ln w="3175" cmpd="sng">
                  <a:noFill/>
                </a:ln>
                <a:gradFill flip="none" rotWithShape="1">
                  <a:gsLst>
                    <a:gs pos="0">
                      <a:schemeClr val="tx1"/>
                    </a:gs>
                    <a:gs pos="100000">
                      <a:schemeClr val="tx1">
                        <a:lumMod val="65000"/>
                      </a:schemeClr>
                    </a:gs>
                  </a:gsLst>
                  <a:lin ang="5580000" scaled="0"/>
                  <a:tileRect/>
                </a:gradFill>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5400" b="1" cap="none" dirty="0">
                <a:solidFill>
                  <a:schemeClr val="tx1"/>
                </a:solidFill>
                <a:effectLst>
                  <a:glow rad="38100">
                    <a:schemeClr val="bg1">
                      <a:lumMod val="65000"/>
                      <a:lumOff val="35000"/>
                      <a:alpha val="40000"/>
                    </a:schemeClr>
                  </a:glow>
                </a:effectLst>
                <a:latin typeface="Gill Sans MT" panose="020B0502020104020203" pitchFamily="34" charset="77"/>
              </a:rPr>
              <a:t>Score Sheet</a:t>
            </a:r>
          </a:p>
        </p:txBody>
      </p:sp>
      <p:sp>
        <p:nvSpPr>
          <p:cNvPr id="5" name="Rectangle 4">
            <a:extLst>
              <a:ext uri="{FF2B5EF4-FFF2-40B4-BE49-F238E27FC236}">
                <a16:creationId xmlns:a16="http://schemas.microsoft.com/office/drawing/2014/main" id="{65581362-07BD-6749-A637-148DF5FE8584}"/>
              </a:ext>
            </a:extLst>
          </p:cNvPr>
          <p:cNvSpPr/>
          <p:nvPr/>
        </p:nvSpPr>
        <p:spPr>
          <a:xfrm>
            <a:off x="-13826" y="-466"/>
            <a:ext cx="12192000" cy="618565"/>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B3BAE1E5-3BC9-4449-9A3A-373A3677F812}"/>
              </a:ext>
            </a:extLst>
          </p:cNvPr>
          <p:cNvSpPr/>
          <p:nvPr/>
        </p:nvSpPr>
        <p:spPr>
          <a:xfrm>
            <a:off x="0" y="6239434"/>
            <a:ext cx="12192000" cy="618565"/>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5481019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96AD3C5-DCAE-6E4B-ADC1-A4C6B03B72EB}"/>
              </a:ext>
            </a:extLst>
          </p:cNvPr>
          <p:cNvSpPr>
            <a:spLocks noGrp="1"/>
          </p:cNvSpPr>
          <p:nvPr>
            <p:ph idx="1"/>
          </p:nvPr>
        </p:nvSpPr>
        <p:spPr>
          <a:xfrm>
            <a:off x="1141413" y="2123659"/>
            <a:ext cx="9905998" cy="3124201"/>
          </a:xfrm>
        </p:spPr>
        <p:txBody>
          <a:bodyPr/>
          <a:lstStyle/>
          <a:p>
            <a:pPr marL="0" indent="0">
              <a:buNone/>
            </a:pPr>
            <a:r>
              <a:rPr lang="en-US" b="1" u="sng" dirty="0">
                <a:effectLst/>
                <a:latin typeface="Gill Sans MT" panose="020B0502020104020203" pitchFamily="34" charset="77"/>
              </a:rPr>
              <a:t>7. Negotiating Ethics</a:t>
            </a:r>
            <a:endParaRPr lang="en-US" dirty="0">
              <a:effectLst/>
              <a:latin typeface="Gill Sans MT" panose="020B0502020104020203" pitchFamily="34" charset="77"/>
            </a:endParaRPr>
          </a:p>
          <a:p>
            <a:pPr marL="0" indent="0">
              <a:buNone/>
            </a:pPr>
            <a:r>
              <a:rPr lang="en-US" dirty="0">
                <a:effectLst/>
                <a:latin typeface="Gill Sans MT" panose="020B0502020104020203" pitchFamily="34" charset="77"/>
              </a:rPr>
              <a:t>The lawyers demonstrated ethical behavior during the negotiation.  </a:t>
            </a:r>
            <a:br>
              <a:rPr lang="en-US" dirty="0">
                <a:effectLst/>
                <a:latin typeface="Gill Sans MT" panose="020B0502020104020203" pitchFamily="34" charset="77"/>
              </a:rPr>
            </a:br>
            <a:br>
              <a:rPr lang="en-US" dirty="0">
                <a:effectLst/>
                <a:latin typeface="Gill Sans MT" panose="020B0502020104020203" pitchFamily="34" charset="77"/>
              </a:rPr>
            </a:br>
            <a:r>
              <a:rPr lang="en-US" dirty="0">
                <a:effectLst/>
                <a:latin typeface="Gill Sans MT" panose="020B0502020104020203" pitchFamily="34" charset="77"/>
              </a:rPr>
              <a:t>   </a:t>
            </a:r>
            <a:r>
              <a:rPr lang="en-US" dirty="0">
                <a:latin typeface="Gill Sans MT" panose="020B0502020104020203" pitchFamily="34" charset="77"/>
              </a:rPr>
              <a:t>1	    2	     3	     4	     5	     6	     7	      8	      9	    10</a:t>
            </a:r>
          </a:p>
          <a:p>
            <a:pPr marL="0" indent="0">
              <a:buNone/>
            </a:pPr>
            <a:r>
              <a:rPr lang="en-US" dirty="0">
                <a:latin typeface="Gill Sans MT" panose="020B0502020104020203" pitchFamily="34" charset="77"/>
              </a:rPr>
              <a:t>  (Poor)	  (Fair)	(Average)        (Good)	   (Excellent)</a:t>
            </a:r>
          </a:p>
          <a:p>
            <a:pPr marL="0" indent="0">
              <a:buNone/>
            </a:pPr>
            <a:endParaRPr lang="en-US" dirty="0">
              <a:latin typeface="Gill Sans MT" panose="020B0502020104020203" pitchFamily="34" charset="77"/>
            </a:endParaRPr>
          </a:p>
          <a:p>
            <a:endParaRPr lang="en-US" dirty="0">
              <a:latin typeface="Gill Sans MT" panose="020B0502020104020203" pitchFamily="34" charset="77"/>
            </a:endParaRPr>
          </a:p>
        </p:txBody>
      </p:sp>
      <p:sp>
        <p:nvSpPr>
          <p:cNvPr id="2" name="Slide Number Placeholder 1">
            <a:extLst>
              <a:ext uri="{FF2B5EF4-FFF2-40B4-BE49-F238E27FC236}">
                <a16:creationId xmlns:a16="http://schemas.microsoft.com/office/drawing/2014/main" id="{B1451C86-7CC4-724F-B7BE-F7CEDEFFEA06}"/>
              </a:ext>
            </a:extLst>
          </p:cNvPr>
          <p:cNvSpPr>
            <a:spLocks noGrp="1"/>
          </p:cNvSpPr>
          <p:nvPr>
            <p:ph type="sldNum" sz="quarter" idx="12"/>
          </p:nvPr>
        </p:nvSpPr>
        <p:spPr/>
        <p:txBody>
          <a:bodyPr/>
          <a:lstStyle/>
          <a:p>
            <a:fld id="{215E75AC-0F60-4231-8FD0-BDB711220544}" type="slidenum">
              <a:rPr lang="en-US" smtClean="0"/>
              <a:t>27</a:t>
            </a:fld>
            <a:endParaRPr lang="en-US"/>
          </a:p>
        </p:txBody>
      </p:sp>
      <p:sp>
        <p:nvSpPr>
          <p:cNvPr id="4" name="Title 1">
            <a:extLst>
              <a:ext uri="{FF2B5EF4-FFF2-40B4-BE49-F238E27FC236}">
                <a16:creationId xmlns:a16="http://schemas.microsoft.com/office/drawing/2014/main" id="{DF9AE071-B881-1C4E-AEE4-09BCDB2F1B07}"/>
              </a:ext>
            </a:extLst>
          </p:cNvPr>
          <p:cNvSpPr txBox="1">
            <a:spLocks/>
          </p:cNvSpPr>
          <p:nvPr/>
        </p:nvSpPr>
        <p:spPr>
          <a:xfrm>
            <a:off x="1141413" y="609600"/>
            <a:ext cx="9905998" cy="1352204"/>
          </a:xfrm>
          <a:prstGeom prst="rect">
            <a:avLst/>
          </a:prstGeom>
        </p:spPr>
        <p:txBody>
          <a:bodyPr vert="horz" lIns="91440" tIns="45720" rIns="91440" bIns="45720" rtlCol="0" anchor="ctr">
            <a:normAutofit/>
          </a:bodyPr>
          <a:lstStyle>
            <a:lvl1pPr algn="l" defTabSz="457200" rtl="0" eaLnBrk="1" latinLnBrk="0" hangingPunct="1">
              <a:spcBef>
                <a:spcPct val="0"/>
              </a:spcBef>
              <a:buNone/>
              <a:defRPr sz="3200" kern="1200" cap="all">
                <a:ln w="3175" cmpd="sng">
                  <a:noFill/>
                </a:ln>
                <a:gradFill flip="none" rotWithShape="1">
                  <a:gsLst>
                    <a:gs pos="0">
                      <a:schemeClr val="tx1"/>
                    </a:gs>
                    <a:gs pos="100000">
                      <a:schemeClr val="tx1">
                        <a:lumMod val="65000"/>
                      </a:schemeClr>
                    </a:gs>
                  </a:gsLst>
                  <a:lin ang="5580000" scaled="0"/>
                  <a:tileRect/>
                </a:gradFill>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5400" b="1" cap="none" dirty="0">
                <a:solidFill>
                  <a:schemeClr val="tx1"/>
                </a:solidFill>
                <a:effectLst>
                  <a:glow rad="38100">
                    <a:schemeClr val="bg1">
                      <a:lumMod val="65000"/>
                      <a:lumOff val="35000"/>
                      <a:alpha val="40000"/>
                    </a:schemeClr>
                  </a:glow>
                </a:effectLst>
                <a:latin typeface="Gill Sans MT" panose="020B0502020104020203" pitchFamily="34" charset="77"/>
              </a:rPr>
              <a:t>Score Sheet</a:t>
            </a:r>
          </a:p>
        </p:txBody>
      </p:sp>
      <p:sp>
        <p:nvSpPr>
          <p:cNvPr id="5" name="Rectangle 4">
            <a:extLst>
              <a:ext uri="{FF2B5EF4-FFF2-40B4-BE49-F238E27FC236}">
                <a16:creationId xmlns:a16="http://schemas.microsoft.com/office/drawing/2014/main" id="{3036C3DE-6C23-BD46-95A2-35E786AE4BEA}"/>
              </a:ext>
            </a:extLst>
          </p:cNvPr>
          <p:cNvSpPr/>
          <p:nvPr/>
        </p:nvSpPr>
        <p:spPr>
          <a:xfrm>
            <a:off x="-13826" y="-466"/>
            <a:ext cx="12192000" cy="618565"/>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AE38B8DA-C1A7-AD46-A98F-6DD801B5C6C3}"/>
              </a:ext>
            </a:extLst>
          </p:cNvPr>
          <p:cNvSpPr/>
          <p:nvPr/>
        </p:nvSpPr>
        <p:spPr>
          <a:xfrm>
            <a:off x="0" y="6239434"/>
            <a:ext cx="12192000" cy="618565"/>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8849445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96AD3C5-DCAE-6E4B-ADC1-A4C6B03B72EB}"/>
              </a:ext>
            </a:extLst>
          </p:cNvPr>
          <p:cNvSpPr>
            <a:spLocks noGrp="1"/>
          </p:cNvSpPr>
          <p:nvPr>
            <p:ph idx="1"/>
          </p:nvPr>
        </p:nvSpPr>
        <p:spPr>
          <a:xfrm>
            <a:off x="1141413" y="2123660"/>
            <a:ext cx="9905998" cy="3124201"/>
          </a:xfrm>
        </p:spPr>
        <p:txBody>
          <a:bodyPr>
            <a:normAutofit/>
          </a:bodyPr>
          <a:lstStyle/>
          <a:p>
            <a:pPr marL="0" indent="0">
              <a:buNone/>
            </a:pPr>
            <a:r>
              <a:rPr lang="en-US" b="1" u="sng" dirty="0">
                <a:effectLst/>
                <a:latin typeface="Gill Sans MT" panose="020B0502020104020203" pitchFamily="34" charset="77"/>
              </a:rPr>
              <a:t>8. Professionalism</a:t>
            </a:r>
            <a:endParaRPr lang="en-US" dirty="0">
              <a:effectLst/>
              <a:latin typeface="Gill Sans MT" panose="020B0502020104020203" pitchFamily="34" charset="77"/>
            </a:endParaRPr>
          </a:p>
          <a:p>
            <a:pPr marL="0" indent="0">
              <a:buNone/>
            </a:pPr>
            <a:r>
              <a:rPr lang="en-US" dirty="0">
                <a:effectLst/>
                <a:latin typeface="Gill Sans MT" panose="020B0502020104020203" pitchFamily="34" charset="77"/>
              </a:rPr>
              <a:t>The lawyers demonstrated professionalism toward each other and toward their opposing counsels.  </a:t>
            </a:r>
            <a:br>
              <a:rPr lang="en-US" dirty="0">
                <a:effectLst/>
                <a:latin typeface="Gill Sans MT" panose="020B0502020104020203" pitchFamily="34" charset="77"/>
              </a:rPr>
            </a:br>
            <a:br>
              <a:rPr lang="en-US" dirty="0">
                <a:effectLst/>
                <a:latin typeface="Gill Sans MT" panose="020B0502020104020203" pitchFamily="34" charset="77"/>
              </a:rPr>
            </a:br>
            <a:r>
              <a:rPr lang="en-US" dirty="0">
                <a:effectLst/>
                <a:latin typeface="Gill Sans MT" panose="020B0502020104020203" pitchFamily="34" charset="77"/>
              </a:rPr>
              <a:t>   	</a:t>
            </a:r>
            <a:r>
              <a:rPr lang="en-US" dirty="0">
                <a:latin typeface="Gill Sans MT" panose="020B0502020104020203" pitchFamily="34" charset="77"/>
              </a:rPr>
              <a:t>1        2	 3       4         5	  </a:t>
            </a:r>
          </a:p>
          <a:p>
            <a:pPr marL="0" indent="0">
              <a:buNone/>
            </a:pPr>
            <a:r>
              <a:rPr lang="en-US" dirty="0">
                <a:latin typeface="Gill Sans MT" panose="020B0502020104020203" pitchFamily="34" charset="77"/>
              </a:rPr>
              <a:t>      (Average)   (Good)	(Excellent)  </a:t>
            </a:r>
          </a:p>
          <a:p>
            <a:endParaRPr lang="en-US" dirty="0">
              <a:latin typeface="Gill Sans MT" panose="020B0502020104020203" pitchFamily="34" charset="77"/>
            </a:endParaRPr>
          </a:p>
          <a:p>
            <a:pPr marL="0" indent="0">
              <a:buNone/>
            </a:pPr>
            <a:endParaRPr lang="en-US" dirty="0">
              <a:latin typeface="Gill Sans MT" panose="020B0502020104020203" pitchFamily="34" charset="77"/>
            </a:endParaRPr>
          </a:p>
        </p:txBody>
      </p:sp>
      <p:sp>
        <p:nvSpPr>
          <p:cNvPr id="2" name="Slide Number Placeholder 1">
            <a:extLst>
              <a:ext uri="{FF2B5EF4-FFF2-40B4-BE49-F238E27FC236}">
                <a16:creationId xmlns:a16="http://schemas.microsoft.com/office/drawing/2014/main" id="{D42CFC18-6EBC-F342-88F8-6CD946EC9324}"/>
              </a:ext>
            </a:extLst>
          </p:cNvPr>
          <p:cNvSpPr>
            <a:spLocks noGrp="1"/>
          </p:cNvSpPr>
          <p:nvPr>
            <p:ph type="sldNum" sz="quarter" idx="12"/>
          </p:nvPr>
        </p:nvSpPr>
        <p:spPr/>
        <p:txBody>
          <a:bodyPr/>
          <a:lstStyle/>
          <a:p>
            <a:fld id="{215E75AC-0F60-4231-8FD0-BDB711220544}" type="slidenum">
              <a:rPr lang="en-US" smtClean="0"/>
              <a:t>28</a:t>
            </a:fld>
            <a:endParaRPr lang="en-US"/>
          </a:p>
        </p:txBody>
      </p:sp>
      <p:sp>
        <p:nvSpPr>
          <p:cNvPr id="4" name="Title 1">
            <a:extLst>
              <a:ext uri="{FF2B5EF4-FFF2-40B4-BE49-F238E27FC236}">
                <a16:creationId xmlns:a16="http://schemas.microsoft.com/office/drawing/2014/main" id="{DF9AE071-B881-1C4E-AEE4-09BCDB2F1B07}"/>
              </a:ext>
            </a:extLst>
          </p:cNvPr>
          <p:cNvSpPr txBox="1">
            <a:spLocks/>
          </p:cNvSpPr>
          <p:nvPr/>
        </p:nvSpPr>
        <p:spPr>
          <a:xfrm>
            <a:off x="1141413" y="609600"/>
            <a:ext cx="9905998" cy="1352204"/>
          </a:xfrm>
          <a:prstGeom prst="rect">
            <a:avLst/>
          </a:prstGeom>
        </p:spPr>
        <p:txBody>
          <a:bodyPr vert="horz" lIns="91440" tIns="45720" rIns="91440" bIns="45720" rtlCol="0" anchor="ctr">
            <a:normAutofit/>
          </a:bodyPr>
          <a:lstStyle>
            <a:lvl1pPr algn="l" defTabSz="457200" rtl="0" eaLnBrk="1" latinLnBrk="0" hangingPunct="1">
              <a:spcBef>
                <a:spcPct val="0"/>
              </a:spcBef>
              <a:buNone/>
              <a:defRPr sz="3200" kern="1200" cap="all">
                <a:ln w="3175" cmpd="sng">
                  <a:noFill/>
                </a:ln>
                <a:gradFill flip="none" rotWithShape="1">
                  <a:gsLst>
                    <a:gs pos="0">
                      <a:schemeClr val="tx1"/>
                    </a:gs>
                    <a:gs pos="100000">
                      <a:schemeClr val="tx1">
                        <a:lumMod val="65000"/>
                      </a:schemeClr>
                    </a:gs>
                  </a:gsLst>
                  <a:lin ang="5580000" scaled="0"/>
                  <a:tileRect/>
                </a:gradFill>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5400" b="1" cap="none" dirty="0">
                <a:solidFill>
                  <a:schemeClr val="tx1"/>
                </a:solidFill>
                <a:effectLst>
                  <a:glow rad="38100">
                    <a:schemeClr val="bg1">
                      <a:lumMod val="65000"/>
                      <a:lumOff val="35000"/>
                      <a:alpha val="40000"/>
                    </a:schemeClr>
                  </a:glow>
                </a:effectLst>
                <a:latin typeface="Gill Sans MT" panose="020B0502020104020203" pitchFamily="34" charset="77"/>
              </a:rPr>
              <a:t>Score Sheet</a:t>
            </a:r>
          </a:p>
        </p:txBody>
      </p:sp>
      <p:sp>
        <p:nvSpPr>
          <p:cNvPr id="5" name="Rectangle 4">
            <a:extLst>
              <a:ext uri="{FF2B5EF4-FFF2-40B4-BE49-F238E27FC236}">
                <a16:creationId xmlns:a16="http://schemas.microsoft.com/office/drawing/2014/main" id="{BB1DC902-433F-A04C-80CE-D6387A21AD17}"/>
              </a:ext>
            </a:extLst>
          </p:cNvPr>
          <p:cNvSpPr/>
          <p:nvPr/>
        </p:nvSpPr>
        <p:spPr>
          <a:xfrm>
            <a:off x="0" y="6239434"/>
            <a:ext cx="12192000" cy="618565"/>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08BC1EE9-2D90-E64A-9F49-EC44607036A0}"/>
              </a:ext>
            </a:extLst>
          </p:cNvPr>
          <p:cNvSpPr/>
          <p:nvPr/>
        </p:nvSpPr>
        <p:spPr>
          <a:xfrm>
            <a:off x="-13826" y="-466"/>
            <a:ext cx="12192000" cy="618565"/>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622535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02801" y="925775"/>
            <a:ext cx="7444522" cy="4073243"/>
          </a:xfrm>
        </p:spPr>
        <p:txBody>
          <a:bodyPr>
            <a:noAutofit/>
          </a:bodyPr>
          <a:lstStyle/>
          <a:p>
            <a:pPr algn="l"/>
            <a:r>
              <a:rPr lang="en-US" sz="1400" dirty="0">
                <a:latin typeface="Gill Sans MT" panose="020B0502020104020203" pitchFamily="34" charset="77"/>
              </a:rPr>
              <a:t> </a:t>
            </a:r>
          </a:p>
          <a:p>
            <a:pPr algn="l"/>
            <a:endParaRPr lang="en-US" sz="1400" dirty="0">
              <a:latin typeface="Gill Sans MT" panose="020B0502020104020203" pitchFamily="34" charset="77"/>
            </a:endParaRPr>
          </a:p>
          <a:p>
            <a:pPr algn="l"/>
            <a:endParaRPr lang="en-US" sz="1400" dirty="0">
              <a:latin typeface="Gill Sans MT" panose="020B0502020104020203" pitchFamily="34" charset="77"/>
            </a:endParaRPr>
          </a:p>
          <a:p>
            <a:pPr algn="l"/>
            <a:endParaRPr lang="en-US" sz="1400" dirty="0">
              <a:latin typeface="Gill Sans MT" panose="020B0502020104020203" pitchFamily="34" charset="77"/>
            </a:endParaRPr>
          </a:p>
          <a:p>
            <a:pPr algn="l"/>
            <a:endParaRPr lang="en-US" sz="1400" dirty="0">
              <a:latin typeface="Gill Sans MT" panose="020B0502020104020203" pitchFamily="34" charset="77"/>
            </a:endParaRPr>
          </a:p>
          <a:p>
            <a:pPr algn="l"/>
            <a:endParaRPr lang="en-US" sz="1400" dirty="0">
              <a:latin typeface="Gill Sans MT" panose="020B0502020104020203" pitchFamily="34" charset="77"/>
            </a:endParaRPr>
          </a:p>
          <a:p>
            <a:pPr algn="l"/>
            <a:r>
              <a:rPr lang="en-US" sz="1400" dirty="0">
                <a:latin typeface="Gill Sans MT" panose="020B0502020104020203" pitchFamily="34" charset="77"/>
              </a:rPr>
              <a:t>		</a:t>
            </a:r>
            <a:r>
              <a:rPr lang="en-US" sz="5400" b="1" dirty="0">
                <a:latin typeface="Gill Sans MT" panose="020B0502020104020203" pitchFamily="34" charset="77"/>
              </a:rPr>
              <a:t>THANK YOU!! </a:t>
            </a:r>
          </a:p>
          <a:p>
            <a:endParaRPr lang="en-US" sz="1400" dirty="0">
              <a:latin typeface="Gill Sans MT" panose="020B0502020104020203" pitchFamily="34" charset="77"/>
            </a:endParaRPr>
          </a:p>
          <a:p>
            <a:endParaRPr lang="en-US" sz="1400" dirty="0">
              <a:latin typeface="Gill Sans MT" panose="020B0502020104020203" pitchFamily="34" charset="77"/>
            </a:endParaRPr>
          </a:p>
        </p:txBody>
      </p:sp>
      <p:sp>
        <p:nvSpPr>
          <p:cNvPr id="5" name="Rectangle 4"/>
          <p:cNvSpPr/>
          <p:nvPr/>
        </p:nvSpPr>
        <p:spPr>
          <a:xfrm>
            <a:off x="0" y="6239434"/>
            <a:ext cx="12192000" cy="618565"/>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a:xfrm>
            <a:off x="-13826" y="-466"/>
            <a:ext cx="12192000" cy="618565"/>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A95F9D59-19B2-4EE2-B9BD-C5BCE74D56F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955957" y="1025574"/>
            <a:ext cx="4677144" cy="4716650"/>
          </a:xfrm>
          <a:prstGeom prst="rect">
            <a:avLst/>
          </a:prstGeom>
        </p:spPr>
      </p:pic>
      <p:pic>
        <p:nvPicPr>
          <p:cNvPr id="8" name="Picture 4" descr="Image result for uhlc logo">
            <a:extLst>
              <a:ext uri="{FF2B5EF4-FFF2-40B4-BE49-F238E27FC236}">
                <a16:creationId xmlns:a16="http://schemas.microsoft.com/office/drawing/2014/main" id="{FBC9DB79-9C95-4BE3-800C-6817F73FD2F0}"/>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66255" y="3692502"/>
            <a:ext cx="1990027" cy="111874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559313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6239434"/>
            <a:ext cx="12192000" cy="618565"/>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a:xfrm>
            <a:off x="-13826" y="-466"/>
            <a:ext cx="12192000" cy="618565"/>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itle 1">
            <a:extLst>
              <a:ext uri="{FF2B5EF4-FFF2-40B4-BE49-F238E27FC236}">
                <a16:creationId xmlns:a16="http://schemas.microsoft.com/office/drawing/2014/main" id="{B550D47E-DA0C-A94E-AD62-3771AD3A0177}"/>
              </a:ext>
            </a:extLst>
          </p:cNvPr>
          <p:cNvSpPr txBox="1">
            <a:spLocks/>
          </p:cNvSpPr>
          <p:nvPr/>
        </p:nvSpPr>
        <p:spPr>
          <a:xfrm>
            <a:off x="1959293" y="585104"/>
            <a:ext cx="8205787" cy="111944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4400" b="1" dirty="0">
                <a:effectLst>
                  <a:glow rad="38100">
                    <a:schemeClr val="bg1">
                      <a:lumMod val="65000"/>
                      <a:lumOff val="35000"/>
                      <a:alpha val="40000"/>
                    </a:schemeClr>
                  </a:glow>
                </a:effectLst>
                <a:latin typeface="Gill Sans MT" panose="020B0502020104020203" pitchFamily="34" charset="77"/>
              </a:rPr>
              <a:t>About the BDRC</a:t>
            </a:r>
          </a:p>
        </p:txBody>
      </p:sp>
      <p:sp>
        <p:nvSpPr>
          <p:cNvPr id="10" name="Content Placeholder 2">
            <a:extLst>
              <a:ext uri="{FF2B5EF4-FFF2-40B4-BE49-F238E27FC236}">
                <a16:creationId xmlns:a16="http://schemas.microsoft.com/office/drawing/2014/main" id="{FB95F29A-7BC6-5D4C-BFC5-D1B40D0BF71A}"/>
              </a:ext>
            </a:extLst>
          </p:cNvPr>
          <p:cNvSpPr txBox="1">
            <a:spLocks/>
          </p:cNvSpPr>
          <p:nvPr/>
        </p:nvSpPr>
        <p:spPr>
          <a:xfrm>
            <a:off x="1141413" y="2233385"/>
            <a:ext cx="9905998" cy="356338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342900" indent="-342900" algn="l">
              <a:buFont typeface="Arial" panose="020B0604020202020204" pitchFamily="34" charset="0"/>
              <a:buChar char="•"/>
            </a:pPr>
            <a:r>
              <a:rPr lang="en-US" dirty="0">
                <a:effectLst>
                  <a:glow rad="38100">
                    <a:schemeClr val="bg1">
                      <a:lumMod val="50000"/>
                      <a:lumOff val="50000"/>
                      <a:alpha val="20000"/>
                    </a:schemeClr>
                  </a:glow>
                </a:effectLst>
                <a:latin typeface="Gill Sans MT" panose="020B0502020104020203" pitchFamily="34" charset="77"/>
              </a:rPr>
              <a:t>Spanish is second most prevalent language in Houston</a:t>
            </a:r>
          </a:p>
          <a:p>
            <a:pPr marL="342900" indent="-342900" algn="l">
              <a:buFont typeface="Arial" panose="020B0604020202020204" pitchFamily="34" charset="0"/>
              <a:buChar char="•"/>
            </a:pPr>
            <a:endParaRPr lang="en-US" dirty="0">
              <a:effectLst>
                <a:glow rad="38100">
                  <a:schemeClr val="bg1">
                    <a:lumMod val="50000"/>
                    <a:lumOff val="50000"/>
                    <a:alpha val="20000"/>
                  </a:schemeClr>
                </a:glow>
              </a:effectLst>
              <a:latin typeface="Gill Sans MT" panose="020B0502020104020203" pitchFamily="34" charset="77"/>
            </a:endParaRPr>
          </a:p>
          <a:p>
            <a:pPr marL="342900" indent="-342900" algn="l">
              <a:buFont typeface="Arial" panose="020B0604020202020204" pitchFamily="34" charset="0"/>
              <a:buChar char="•"/>
            </a:pPr>
            <a:r>
              <a:rPr lang="en-US" dirty="0">
                <a:effectLst>
                  <a:glow rad="38100">
                    <a:schemeClr val="bg1">
                      <a:lumMod val="50000"/>
                      <a:lumOff val="50000"/>
                      <a:alpha val="20000"/>
                    </a:schemeClr>
                  </a:glow>
                </a:effectLst>
                <a:latin typeface="Gill Sans MT" panose="020B0502020104020203" pitchFamily="34" charset="77"/>
              </a:rPr>
              <a:t>Spanish is challenging the English-only model in the U.S.</a:t>
            </a:r>
          </a:p>
          <a:p>
            <a:pPr marL="342900" indent="-342900" algn="l">
              <a:buFont typeface="Arial" panose="020B0604020202020204" pitchFamily="34" charset="0"/>
              <a:buChar char="•"/>
            </a:pPr>
            <a:endParaRPr lang="en-US" dirty="0">
              <a:effectLst>
                <a:glow rad="38100">
                  <a:schemeClr val="bg1">
                    <a:lumMod val="50000"/>
                    <a:lumOff val="50000"/>
                    <a:alpha val="20000"/>
                  </a:schemeClr>
                </a:glow>
              </a:effectLst>
              <a:latin typeface="Gill Sans MT" panose="020B0502020104020203" pitchFamily="34" charset="77"/>
            </a:endParaRPr>
          </a:p>
          <a:p>
            <a:pPr marL="342900" indent="-342900" algn="l">
              <a:buFont typeface="Arial" panose="020B0604020202020204" pitchFamily="34" charset="0"/>
              <a:buChar char="•"/>
            </a:pPr>
            <a:r>
              <a:rPr lang="en-US" dirty="0">
                <a:effectLst>
                  <a:glow rad="38100">
                    <a:schemeClr val="bg1">
                      <a:lumMod val="50000"/>
                      <a:lumOff val="50000"/>
                      <a:alpha val="20000"/>
                    </a:schemeClr>
                  </a:glow>
                </a:effectLst>
                <a:latin typeface="Gill Sans MT" panose="020B0502020104020203" pitchFamily="34" charset="77"/>
              </a:rPr>
              <a:t>Increasing multi-lingual business and communication</a:t>
            </a:r>
          </a:p>
          <a:p>
            <a:pPr marL="342900" indent="-342900" algn="l">
              <a:buFont typeface="Arial" panose="020B0604020202020204" pitchFamily="34" charset="0"/>
              <a:buChar char="•"/>
            </a:pPr>
            <a:endParaRPr lang="en-US" dirty="0">
              <a:effectLst>
                <a:glow rad="38100">
                  <a:schemeClr val="bg1">
                    <a:lumMod val="50000"/>
                    <a:lumOff val="50000"/>
                    <a:alpha val="20000"/>
                  </a:schemeClr>
                </a:glow>
              </a:effectLst>
              <a:latin typeface="Gill Sans MT" panose="020B0502020104020203" pitchFamily="34" charset="77"/>
            </a:endParaRPr>
          </a:p>
          <a:p>
            <a:pPr marL="342900" indent="-342900" algn="l">
              <a:buFont typeface="Arial" panose="020B0604020202020204" pitchFamily="34" charset="0"/>
              <a:buChar char="•"/>
            </a:pPr>
            <a:r>
              <a:rPr lang="en-US" dirty="0">
                <a:effectLst>
                  <a:glow rad="38100">
                    <a:schemeClr val="bg1">
                      <a:lumMod val="50000"/>
                      <a:lumOff val="50000"/>
                      <a:alpha val="20000"/>
                    </a:schemeClr>
                  </a:glow>
                </a:effectLst>
                <a:latin typeface="Gill Sans MT" panose="020B0502020104020203" pitchFamily="34" charset="77"/>
              </a:rPr>
              <a:t>Growing value of English/Spanish Bilingualism</a:t>
            </a:r>
          </a:p>
          <a:p>
            <a:endParaRPr lang="es-ES" dirty="0">
              <a:effectLst>
                <a:glow rad="38100">
                  <a:schemeClr val="bg1">
                    <a:lumMod val="65000"/>
                    <a:lumOff val="35000"/>
                    <a:alpha val="40000"/>
                  </a:schemeClr>
                </a:glow>
              </a:effectLst>
              <a:latin typeface="Gill Sans MT" panose="020B0502020104020203" pitchFamily="34" charset="77"/>
            </a:endParaRPr>
          </a:p>
        </p:txBody>
      </p:sp>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34613" y="970254"/>
            <a:ext cx="813599" cy="820471"/>
          </a:xfrm>
          <a:prstGeom prst="rect">
            <a:avLst/>
          </a:prstGeom>
        </p:spPr>
      </p:pic>
    </p:spTree>
    <p:extLst>
      <p:ext uri="{BB962C8B-B14F-4D97-AF65-F5344CB8AC3E}">
        <p14:creationId xmlns:p14="http://schemas.microsoft.com/office/powerpoint/2010/main" val="138820082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6239434"/>
            <a:ext cx="12192000" cy="618565"/>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Rectangle 5"/>
          <p:cNvSpPr/>
          <p:nvPr/>
        </p:nvSpPr>
        <p:spPr>
          <a:xfrm>
            <a:off x="-13826" y="-466"/>
            <a:ext cx="12192000" cy="618565"/>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Title 1">
            <a:extLst>
              <a:ext uri="{FF2B5EF4-FFF2-40B4-BE49-F238E27FC236}">
                <a16:creationId xmlns:a16="http://schemas.microsoft.com/office/drawing/2014/main" id="{96CF55B4-260D-844D-B394-6A289292747D}"/>
              </a:ext>
            </a:extLst>
          </p:cNvPr>
          <p:cNvSpPr txBox="1">
            <a:spLocks/>
          </p:cNvSpPr>
          <p:nvPr/>
        </p:nvSpPr>
        <p:spPr>
          <a:xfrm>
            <a:off x="648469" y="2529692"/>
            <a:ext cx="2468880" cy="1798616"/>
          </a:xfrm>
          <a:prstGeom prst="rect">
            <a:avLst/>
          </a:prstGeom>
          <a:solidFill>
            <a:srgbClr val="FFFFFF"/>
          </a:solidFill>
          <a:ln>
            <a:solidFill>
              <a:srgbClr val="262626"/>
            </a:solidFill>
          </a:ln>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2600" b="1" i="0" u="none" strike="noStrike" kern="1200" cap="none" spc="0" normalizeH="0" baseline="0" noProof="0" dirty="0">
                <a:ln>
                  <a:noFill/>
                </a:ln>
                <a:solidFill>
                  <a:prstClr val="black"/>
                </a:solidFill>
                <a:effectLst>
                  <a:glow rad="38100">
                    <a:prstClr val="white">
                      <a:lumMod val="65000"/>
                      <a:lumOff val="35000"/>
                      <a:alpha val="40000"/>
                    </a:prstClr>
                  </a:glow>
                </a:effectLst>
                <a:uLnTx/>
                <a:uFillTx/>
                <a:latin typeface="Gill Sans MT" panose="020B0502020104020203" pitchFamily="34" charset="77"/>
                <a:ea typeface="+mj-ea"/>
                <a:cs typeface="+mj-cs"/>
              </a:rPr>
              <a:t>Key Dates</a:t>
            </a:r>
          </a:p>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en-US" sz="2600" b="1" i="0" u="none" strike="noStrike" kern="1200" cap="none" spc="0" normalizeH="0" baseline="0" noProof="0" dirty="0">
              <a:ln>
                <a:noFill/>
              </a:ln>
              <a:solidFill>
                <a:prstClr val="black"/>
              </a:solidFill>
              <a:effectLst>
                <a:glow rad="38100">
                  <a:prstClr val="white">
                    <a:lumMod val="65000"/>
                    <a:lumOff val="35000"/>
                    <a:alpha val="40000"/>
                  </a:prstClr>
                </a:glow>
              </a:effectLst>
              <a:uLnTx/>
              <a:uFillTx/>
              <a:latin typeface="Gill Sans MT" panose="020B0502020104020203" pitchFamily="34" charset="77"/>
              <a:ea typeface="+mj-ea"/>
              <a:cs typeface="+mj-cs"/>
            </a:endParaRPr>
          </a:p>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en-US" sz="2600" b="1" i="0" u="none" strike="noStrike" kern="1200" cap="none" spc="0" normalizeH="0" baseline="0" noProof="0" dirty="0">
              <a:ln>
                <a:noFill/>
              </a:ln>
              <a:solidFill>
                <a:prstClr val="black"/>
              </a:solidFill>
              <a:effectLst>
                <a:glow rad="38100">
                  <a:prstClr val="white">
                    <a:lumMod val="65000"/>
                    <a:lumOff val="35000"/>
                    <a:alpha val="40000"/>
                  </a:prstClr>
                </a:glow>
              </a:effectLst>
              <a:uLnTx/>
              <a:uFillTx/>
              <a:latin typeface="Gill Sans MT" panose="020B0502020104020203" pitchFamily="34" charset="77"/>
              <a:ea typeface="+mj-ea"/>
              <a:cs typeface="+mj-cs"/>
            </a:endParaRPr>
          </a:p>
        </p:txBody>
      </p:sp>
      <p:graphicFrame>
        <p:nvGraphicFramePr>
          <p:cNvPr id="10" name="Content Placeholder 2">
            <a:extLst>
              <a:ext uri="{FF2B5EF4-FFF2-40B4-BE49-F238E27FC236}">
                <a16:creationId xmlns:a16="http://schemas.microsoft.com/office/drawing/2014/main" id="{D1F6072A-72E7-A443-812D-1CE576CC3C80}"/>
              </a:ext>
            </a:extLst>
          </p:cNvPr>
          <p:cNvGraphicFramePr>
            <a:graphicFrameLocks/>
          </p:cNvGraphicFramePr>
          <p:nvPr/>
        </p:nvGraphicFramePr>
        <p:xfrm>
          <a:off x="3262660" y="790575"/>
          <a:ext cx="8037767" cy="52768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Oval 6">
            <a:extLst>
              <a:ext uri="{FF2B5EF4-FFF2-40B4-BE49-F238E27FC236}">
                <a16:creationId xmlns:a16="http://schemas.microsoft.com/office/drawing/2014/main" id="{9A49120A-FC72-44C1-98BC-066880501221}"/>
              </a:ext>
            </a:extLst>
          </p:cNvPr>
          <p:cNvSpPr/>
          <p:nvPr/>
        </p:nvSpPr>
        <p:spPr>
          <a:xfrm>
            <a:off x="6997468" y="3363039"/>
            <a:ext cx="131921" cy="131921"/>
          </a:xfrm>
          <a:prstGeom prst="ellipse">
            <a:avLst/>
          </a:prstGeom>
          <a:solidFill>
            <a:schemeClr val="lt1">
              <a:alpha val="90000"/>
              <a:hueOff val="0"/>
              <a:satOff val="0"/>
              <a:lumOff val="0"/>
              <a:alphaOff val="0"/>
            </a:schemeClr>
          </a:solidFill>
          <a:ln w="12700" cap="flat" cmpd="sng" algn="ctr">
            <a:noFill/>
            <a:prstDash val="solid"/>
          </a:ln>
          <a:effectLst/>
        </p:spPr>
        <p:style>
          <a:lnRef idx="2">
            <a:scrgbClr r="0" g="0" b="0"/>
          </a:lnRef>
          <a:fillRef idx="1">
            <a:scrgbClr r="0" g="0" b="0"/>
          </a:fillRef>
          <a:effectRef idx="0">
            <a:scrgbClr r="0" g="0" b="0"/>
          </a:effectRef>
          <a:fontRef idx="minor">
            <a:schemeClr val="dk1">
              <a:hueOff val="0"/>
              <a:satOff val="0"/>
              <a:lumOff val="0"/>
              <a:alphaOff val="0"/>
            </a:schemeClr>
          </a:fontRef>
        </p:style>
      </p:sp>
      <p:sp>
        <p:nvSpPr>
          <p:cNvPr id="2" name="TextBox 1">
            <a:extLst>
              <a:ext uri="{FF2B5EF4-FFF2-40B4-BE49-F238E27FC236}">
                <a16:creationId xmlns:a16="http://schemas.microsoft.com/office/drawing/2014/main" id="{629DD14F-C2FD-4A50-A9A4-466049311980}"/>
              </a:ext>
            </a:extLst>
          </p:cNvPr>
          <p:cNvSpPr txBox="1"/>
          <p:nvPr/>
        </p:nvSpPr>
        <p:spPr>
          <a:xfrm>
            <a:off x="6677534" y="3522353"/>
            <a:ext cx="771787" cy="369332"/>
          </a:xfrm>
          <a:prstGeom prst="rect">
            <a:avLst/>
          </a:prstGeom>
          <a:noFill/>
        </p:spPr>
        <p:txBody>
          <a:bodyPr wrap="square" rtlCol="0">
            <a:spAutoFit/>
          </a:bodyPr>
          <a:lstStyle/>
          <a:p>
            <a:r>
              <a:rPr lang="en-US" b="1" dirty="0"/>
              <a:t>7 Apr.</a:t>
            </a:r>
          </a:p>
        </p:txBody>
      </p:sp>
      <p:sp>
        <p:nvSpPr>
          <p:cNvPr id="3" name="TextBox 2">
            <a:extLst>
              <a:ext uri="{FF2B5EF4-FFF2-40B4-BE49-F238E27FC236}">
                <a16:creationId xmlns:a16="http://schemas.microsoft.com/office/drawing/2014/main" id="{8D14F232-C973-486D-9857-DF2BFFE9BA5D}"/>
              </a:ext>
            </a:extLst>
          </p:cNvPr>
          <p:cNvSpPr txBox="1"/>
          <p:nvPr/>
        </p:nvSpPr>
        <p:spPr>
          <a:xfrm>
            <a:off x="6422629" y="2079520"/>
            <a:ext cx="1133644" cy="646331"/>
          </a:xfrm>
          <a:prstGeom prst="rect">
            <a:avLst/>
          </a:prstGeom>
          <a:solidFill>
            <a:srgbClr val="C00000"/>
          </a:solidFill>
        </p:spPr>
        <p:txBody>
          <a:bodyPr wrap="none" rtlCol="0">
            <a:spAutoFit/>
          </a:bodyPr>
          <a:lstStyle/>
          <a:p>
            <a:pPr algn="ctr"/>
            <a:r>
              <a:rPr lang="en-US" sz="1200" dirty="0">
                <a:solidFill>
                  <a:schemeClr val="bg1"/>
                </a:solidFill>
              </a:rPr>
              <a:t>Opening </a:t>
            </a:r>
          </a:p>
          <a:p>
            <a:pPr algn="ctr"/>
            <a:r>
              <a:rPr lang="en-US" sz="1200" dirty="0">
                <a:solidFill>
                  <a:schemeClr val="bg1"/>
                </a:solidFill>
              </a:rPr>
              <a:t>Reception</a:t>
            </a:r>
          </a:p>
          <a:p>
            <a:pPr algn="ctr"/>
            <a:r>
              <a:rPr lang="en-US" sz="1200" dirty="0">
                <a:solidFill>
                  <a:schemeClr val="bg1"/>
                </a:solidFill>
              </a:rPr>
              <a:t>5:30 – 7:00 PM</a:t>
            </a:r>
          </a:p>
        </p:txBody>
      </p:sp>
      <p:cxnSp>
        <p:nvCxnSpPr>
          <p:cNvPr id="12" name="Straight Connector 11">
            <a:extLst>
              <a:ext uri="{FF2B5EF4-FFF2-40B4-BE49-F238E27FC236}">
                <a16:creationId xmlns:a16="http://schemas.microsoft.com/office/drawing/2014/main" id="{695E4F70-A417-4CD4-AD0D-5C1A4B7C8BCF}"/>
              </a:ext>
            </a:extLst>
          </p:cNvPr>
          <p:cNvCxnSpPr/>
          <p:nvPr/>
        </p:nvCxnSpPr>
        <p:spPr>
          <a:xfrm>
            <a:off x="6862194" y="2617365"/>
            <a:ext cx="201233" cy="718281"/>
          </a:xfrm>
          <a:prstGeom prst="line">
            <a:avLst/>
          </a:prstGeom>
          <a:ln>
            <a:solidFill>
              <a:srgbClr val="C00000"/>
            </a:solidFill>
            <a:prstDash val="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804376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3826" y="6239435"/>
            <a:ext cx="12192000" cy="618565"/>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Rectangle 5"/>
          <p:cNvSpPr/>
          <p:nvPr/>
        </p:nvSpPr>
        <p:spPr>
          <a:xfrm>
            <a:off x="-13826" y="-466"/>
            <a:ext cx="12192000" cy="618565"/>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Title 1">
            <a:extLst>
              <a:ext uri="{FF2B5EF4-FFF2-40B4-BE49-F238E27FC236}">
                <a16:creationId xmlns:a16="http://schemas.microsoft.com/office/drawing/2014/main" id="{FE0E5E02-F45F-D34F-A10D-1E5FB7200803}"/>
              </a:ext>
            </a:extLst>
          </p:cNvPr>
          <p:cNvSpPr txBox="1">
            <a:spLocks/>
          </p:cNvSpPr>
          <p:nvPr/>
        </p:nvSpPr>
        <p:spPr>
          <a:xfrm>
            <a:off x="1141413" y="609601"/>
            <a:ext cx="9905998" cy="919942"/>
          </a:xfrm>
          <a:prstGeom prst="rect">
            <a:avLst/>
          </a:prstGeom>
        </p:spPr>
        <p:txBody>
          <a:bodyPr vert="horz" lIns="91440" tIns="45720" rIns="91440" bIns="45720" rtlCol="0" anchor="b">
            <a:normAutofit fontScale="975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5400" b="1" i="0" u="none" strike="noStrike" kern="1200" cap="none" spc="0" normalizeH="0" baseline="0" noProof="0" dirty="0">
                <a:ln>
                  <a:noFill/>
                </a:ln>
                <a:solidFill>
                  <a:prstClr val="black"/>
                </a:solidFill>
                <a:effectLst>
                  <a:glow rad="38100">
                    <a:prstClr val="white">
                      <a:lumMod val="65000"/>
                      <a:lumOff val="35000"/>
                      <a:alpha val="40000"/>
                    </a:prstClr>
                  </a:glow>
                </a:effectLst>
                <a:uLnTx/>
                <a:uFillTx/>
                <a:latin typeface="Gill Sans MT" panose="020B0502020104020203" pitchFamily="34" charset="77"/>
                <a:ea typeface="+mj-ea"/>
                <a:cs typeface="+mj-cs"/>
              </a:rPr>
              <a:t>Competition Outline</a:t>
            </a:r>
          </a:p>
        </p:txBody>
      </p:sp>
      <p:sp>
        <p:nvSpPr>
          <p:cNvPr id="2" name="TextBox 1">
            <a:extLst>
              <a:ext uri="{FF2B5EF4-FFF2-40B4-BE49-F238E27FC236}">
                <a16:creationId xmlns:a16="http://schemas.microsoft.com/office/drawing/2014/main" id="{ACB43828-E475-4148-9CDB-F3CC38016D41}"/>
              </a:ext>
            </a:extLst>
          </p:cNvPr>
          <p:cNvSpPr txBox="1"/>
          <p:nvPr/>
        </p:nvSpPr>
        <p:spPr>
          <a:xfrm>
            <a:off x="1411634" y="2513119"/>
            <a:ext cx="1543574" cy="41549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University of Houston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prstClr val="black"/>
                </a:solidFill>
                <a:effectLst/>
                <a:uLnTx/>
                <a:uFillTx/>
                <a:latin typeface="Calibri" panose="020F0502020204030204"/>
                <a:ea typeface="+mn-ea"/>
                <a:cs typeface="+mn-cs"/>
              </a:rPr>
              <a:t>Team 1</a:t>
            </a:r>
          </a:p>
        </p:txBody>
      </p:sp>
      <p:sp>
        <p:nvSpPr>
          <p:cNvPr id="7" name="TextBox 6">
            <a:extLst>
              <a:ext uri="{FF2B5EF4-FFF2-40B4-BE49-F238E27FC236}">
                <a16:creationId xmlns:a16="http://schemas.microsoft.com/office/drawing/2014/main" id="{296804D9-5C4C-4094-B2BD-92D8CFF98415}"/>
              </a:ext>
            </a:extLst>
          </p:cNvPr>
          <p:cNvSpPr txBox="1"/>
          <p:nvPr/>
        </p:nvSpPr>
        <p:spPr>
          <a:xfrm>
            <a:off x="1470084" y="3233726"/>
            <a:ext cx="1424493" cy="415498"/>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Universidad La Salle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prstClr val="black"/>
                </a:solidFill>
                <a:effectLst/>
                <a:uLnTx/>
                <a:uFillTx/>
                <a:latin typeface="Calibri" panose="020F0502020204030204"/>
                <a:ea typeface="+mn-ea"/>
                <a:cs typeface="+mn-cs"/>
              </a:rPr>
              <a:t>Team 1</a:t>
            </a:r>
          </a:p>
        </p:txBody>
      </p:sp>
      <p:sp>
        <p:nvSpPr>
          <p:cNvPr id="8" name="TextBox 7">
            <a:extLst>
              <a:ext uri="{FF2B5EF4-FFF2-40B4-BE49-F238E27FC236}">
                <a16:creationId xmlns:a16="http://schemas.microsoft.com/office/drawing/2014/main" id="{EF220630-E077-4C88-A458-9BF1DE963C03}"/>
              </a:ext>
            </a:extLst>
          </p:cNvPr>
          <p:cNvSpPr txBox="1"/>
          <p:nvPr/>
        </p:nvSpPr>
        <p:spPr>
          <a:xfrm>
            <a:off x="6410398" y="3194888"/>
            <a:ext cx="1503040" cy="415498"/>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Universidad Anahuac</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prstClr val="black"/>
                </a:solidFill>
                <a:effectLst/>
                <a:uLnTx/>
                <a:uFillTx/>
                <a:latin typeface="Calibri" panose="020F0502020204030204"/>
                <a:ea typeface="+mn-ea"/>
                <a:cs typeface="+mn-cs"/>
              </a:rPr>
              <a:t>Team 1</a:t>
            </a:r>
          </a:p>
        </p:txBody>
      </p:sp>
      <p:sp>
        <p:nvSpPr>
          <p:cNvPr id="9" name="TextBox 8">
            <a:extLst>
              <a:ext uri="{FF2B5EF4-FFF2-40B4-BE49-F238E27FC236}">
                <a16:creationId xmlns:a16="http://schemas.microsoft.com/office/drawing/2014/main" id="{ABE00E3C-0999-4374-8648-02E13763A960}"/>
              </a:ext>
            </a:extLst>
          </p:cNvPr>
          <p:cNvSpPr txBox="1"/>
          <p:nvPr/>
        </p:nvSpPr>
        <p:spPr>
          <a:xfrm>
            <a:off x="4534882" y="1700196"/>
            <a:ext cx="3190617"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sng" strike="noStrike" kern="1200" cap="none" spc="0" normalizeH="0" baseline="0" noProof="0" dirty="0">
                <a:ln>
                  <a:noFill/>
                </a:ln>
                <a:solidFill>
                  <a:prstClr val="black"/>
                </a:solidFill>
                <a:effectLst/>
                <a:uLnTx/>
                <a:uFillTx/>
                <a:latin typeface="Calibri" panose="020F0502020204030204"/>
                <a:ea typeface="+mn-ea"/>
                <a:cs typeface="+mn-cs"/>
              </a:rPr>
              <a:t>Preliminary Elimination Rounds</a:t>
            </a:r>
          </a:p>
        </p:txBody>
      </p:sp>
      <p:sp>
        <p:nvSpPr>
          <p:cNvPr id="12" name="TextBox 11">
            <a:extLst>
              <a:ext uri="{FF2B5EF4-FFF2-40B4-BE49-F238E27FC236}">
                <a16:creationId xmlns:a16="http://schemas.microsoft.com/office/drawing/2014/main" id="{5FF9927F-028B-4868-840F-B260DFDC146E}"/>
              </a:ext>
            </a:extLst>
          </p:cNvPr>
          <p:cNvSpPr txBox="1"/>
          <p:nvPr/>
        </p:nvSpPr>
        <p:spPr>
          <a:xfrm>
            <a:off x="184935" y="2468414"/>
            <a:ext cx="1138452" cy="1200329"/>
          </a:xfrm>
          <a:prstGeom prst="rect">
            <a:avLst/>
          </a:prstGeom>
          <a:noFill/>
          <a:ln>
            <a:solidFill>
              <a:schemeClr val="tx1"/>
            </a:solidFill>
          </a:ln>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strike="noStrike" kern="1200" cap="none" spc="0" normalizeH="0" baseline="0" noProof="0" dirty="0">
                <a:ln>
                  <a:noFill/>
                </a:ln>
                <a:solidFill>
                  <a:prstClr val="black"/>
                </a:solidFill>
                <a:effectLst/>
                <a:uLnTx/>
                <a:uFillTx/>
                <a:latin typeface="Calibri" panose="020F0502020204030204"/>
                <a:ea typeface="+mn-ea"/>
                <a:cs typeface="+mn-cs"/>
              </a:rPr>
              <a:t>8 April</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b="1" dirty="0">
                <a:solidFill>
                  <a:prstClr val="black"/>
                </a:solidFill>
                <a:latin typeface="Calibri" panose="020F0502020204030204"/>
              </a:rPr>
              <a:t>4:00 – 6:00 PM</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1" i="0"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1" i="0"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sng" strike="noStrike" kern="1200" cap="none" spc="0" normalizeH="0" baseline="0" noProof="0" dirty="0">
                <a:ln>
                  <a:noFill/>
                </a:ln>
                <a:solidFill>
                  <a:prstClr val="black"/>
                </a:solidFill>
                <a:effectLst/>
                <a:uLnTx/>
                <a:uFillTx/>
                <a:latin typeface="Calibri" panose="020F0502020204030204"/>
                <a:ea typeface="+mn-ea"/>
                <a:cs typeface="+mn-cs"/>
              </a:rPr>
              <a:t>Round 1</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English</a:t>
            </a:r>
          </a:p>
        </p:txBody>
      </p:sp>
      <p:pic>
        <p:nvPicPr>
          <p:cNvPr id="4" name="Graphic 3" descr="Laptop outline">
            <a:extLst>
              <a:ext uri="{FF2B5EF4-FFF2-40B4-BE49-F238E27FC236}">
                <a16:creationId xmlns:a16="http://schemas.microsoft.com/office/drawing/2014/main" id="{83286291-4C9A-418D-AD71-A9EEDA79E4B6}"/>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954821" y="2843395"/>
            <a:ext cx="457200" cy="457200"/>
          </a:xfrm>
          <a:prstGeom prst="rect">
            <a:avLst/>
          </a:prstGeom>
        </p:spPr>
      </p:pic>
      <p:pic>
        <p:nvPicPr>
          <p:cNvPr id="13" name="Graphic 12" descr="Laptop outline">
            <a:extLst>
              <a:ext uri="{FF2B5EF4-FFF2-40B4-BE49-F238E27FC236}">
                <a16:creationId xmlns:a16="http://schemas.microsoft.com/office/drawing/2014/main" id="{2439C274-8ECC-4F41-8CE4-1B80F4E8D35D}"/>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928988" y="2801693"/>
            <a:ext cx="457200" cy="457200"/>
          </a:xfrm>
          <a:prstGeom prst="rect">
            <a:avLst/>
          </a:prstGeom>
        </p:spPr>
      </p:pic>
      <p:pic>
        <p:nvPicPr>
          <p:cNvPr id="14" name="Graphic 13" descr="Laptop outline">
            <a:extLst>
              <a:ext uri="{FF2B5EF4-FFF2-40B4-BE49-F238E27FC236}">
                <a16:creationId xmlns:a16="http://schemas.microsoft.com/office/drawing/2014/main" id="{04146E66-A771-4235-89C2-2266D6BBB6FE}"/>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507484" y="2833300"/>
            <a:ext cx="457200" cy="457200"/>
          </a:xfrm>
          <a:prstGeom prst="rect">
            <a:avLst/>
          </a:prstGeom>
        </p:spPr>
      </p:pic>
      <p:pic>
        <p:nvPicPr>
          <p:cNvPr id="15" name="Graphic 14" descr="Laptop outline">
            <a:extLst>
              <a:ext uri="{FF2B5EF4-FFF2-40B4-BE49-F238E27FC236}">
                <a16:creationId xmlns:a16="http://schemas.microsoft.com/office/drawing/2014/main" id="{AAC7A7D6-26B1-48A0-AA3A-F23586D0A85D}"/>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372858" y="2844922"/>
            <a:ext cx="457200" cy="457200"/>
          </a:xfrm>
          <a:prstGeom prst="rect">
            <a:avLst/>
          </a:prstGeom>
        </p:spPr>
      </p:pic>
      <p:sp>
        <p:nvSpPr>
          <p:cNvPr id="16" name="TextBox 15">
            <a:extLst>
              <a:ext uri="{FF2B5EF4-FFF2-40B4-BE49-F238E27FC236}">
                <a16:creationId xmlns:a16="http://schemas.microsoft.com/office/drawing/2014/main" id="{0B114BE7-167A-4851-9B7C-6D8A302EE2C5}"/>
              </a:ext>
            </a:extLst>
          </p:cNvPr>
          <p:cNvSpPr txBox="1"/>
          <p:nvPr/>
        </p:nvSpPr>
        <p:spPr>
          <a:xfrm>
            <a:off x="8840401" y="2513119"/>
            <a:ext cx="1543574" cy="41549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University of Houston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prstClr val="black"/>
                </a:solidFill>
                <a:effectLst/>
                <a:uLnTx/>
                <a:uFillTx/>
                <a:latin typeface="Calibri" panose="020F0502020204030204"/>
                <a:ea typeface="+mn-ea"/>
                <a:cs typeface="+mn-cs"/>
              </a:rPr>
              <a:t>Team 4</a:t>
            </a:r>
          </a:p>
        </p:txBody>
      </p:sp>
      <p:sp>
        <p:nvSpPr>
          <p:cNvPr id="17" name="TextBox 16">
            <a:extLst>
              <a:ext uri="{FF2B5EF4-FFF2-40B4-BE49-F238E27FC236}">
                <a16:creationId xmlns:a16="http://schemas.microsoft.com/office/drawing/2014/main" id="{177F5EE0-8DFC-4C5D-B687-A72564122244}"/>
              </a:ext>
            </a:extLst>
          </p:cNvPr>
          <p:cNvSpPr txBox="1"/>
          <p:nvPr/>
        </p:nvSpPr>
        <p:spPr>
          <a:xfrm>
            <a:off x="6386254" y="2504769"/>
            <a:ext cx="1543574" cy="41549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University of Houston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prstClr val="black"/>
                </a:solidFill>
                <a:effectLst/>
                <a:uLnTx/>
                <a:uFillTx/>
                <a:latin typeface="Calibri" panose="020F0502020204030204"/>
                <a:ea typeface="+mn-ea"/>
                <a:cs typeface="+mn-cs"/>
              </a:rPr>
              <a:t>Team 3</a:t>
            </a:r>
          </a:p>
        </p:txBody>
      </p:sp>
      <p:sp>
        <p:nvSpPr>
          <p:cNvPr id="18" name="TextBox 17">
            <a:extLst>
              <a:ext uri="{FF2B5EF4-FFF2-40B4-BE49-F238E27FC236}">
                <a16:creationId xmlns:a16="http://schemas.microsoft.com/office/drawing/2014/main" id="{303BCD7D-6D72-41B1-9F7C-FD8C38FD8120}"/>
              </a:ext>
            </a:extLst>
          </p:cNvPr>
          <p:cNvSpPr txBox="1"/>
          <p:nvPr/>
        </p:nvSpPr>
        <p:spPr>
          <a:xfrm>
            <a:off x="3953567" y="2504769"/>
            <a:ext cx="1543574" cy="41549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University of Houston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prstClr val="black"/>
                </a:solidFill>
                <a:effectLst/>
                <a:uLnTx/>
                <a:uFillTx/>
                <a:latin typeface="Calibri" panose="020F0502020204030204"/>
                <a:ea typeface="+mn-ea"/>
                <a:cs typeface="+mn-cs"/>
              </a:rPr>
              <a:t>Team 2</a:t>
            </a:r>
          </a:p>
        </p:txBody>
      </p:sp>
      <p:sp>
        <p:nvSpPr>
          <p:cNvPr id="19" name="TextBox 18">
            <a:extLst>
              <a:ext uri="{FF2B5EF4-FFF2-40B4-BE49-F238E27FC236}">
                <a16:creationId xmlns:a16="http://schemas.microsoft.com/office/drawing/2014/main" id="{727C0003-D462-49B7-A89E-01EB027F3C7E}"/>
              </a:ext>
            </a:extLst>
          </p:cNvPr>
          <p:cNvSpPr txBox="1"/>
          <p:nvPr/>
        </p:nvSpPr>
        <p:spPr>
          <a:xfrm>
            <a:off x="4023837" y="3233726"/>
            <a:ext cx="1424493" cy="415498"/>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Universidad La Salle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prstClr val="black"/>
                </a:solidFill>
                <a:effectLst/>
                <a:uLnTx/>
                <a:uFillTx/>
                <a:latin typeface="Calibri" panose="020F0502020204030204"/>
                <a:ea typeface="+mn-ea"/>
                <a:cs typeface="+mn-cs"/>
              </a:rPr>
              <a:t>Team 2</a:t>
            </a:r>
          </a:p>
        </p:txBody>
      </p:sp>
      <p:sp>
        <p:nvSpPr>
          <p:cNvPr id="20" name="TextBox 19">
            <a:extLst>
              <a:ext uri="{FF2B5EF4-FFF2-40B4-BE49-F238E27FC236}">
                <a16:creationId xmlns:a16="http://schemas.microsoft.com/office/drawing/2014/main" id="{BB9FCFC5-3384-479C-840D-605FDE980F9D}"/>
              </a:ext>
            </a:extLst>
          </p:cNvPr>
          <p:cNvSpPr txBox="1"/>
          <p:nvPr/>
        </p:nvSpPr>
        <p:spPr>
          <a:xfrm>
            <a:off x="8860668" y="3196380"/>
            <a:ext cx="1503040" cy="415498"/>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Universidad Anahuac</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prstClr val="black"/>
                </a:solidFill>
                <a:effectLst/>
                <a:uLnTx/>
                <a:uFillTx/>
                <a:latin typeface="Calibri" panose="020F0502020204030204"/>
                <a:ea typeface="+mn-ea"/>
                <a:cs typeface="+mn-cs"/>
              </a:rPr>
              <a:t>Team 2</a:t>
            </a:r>
          </a:p>
        </p:txBody>
      </p:sp>
      <p:sp>
        <p:nvSpPr>
          <p:cNvPr id="22" name="TextBox 21">
            <a:extLst>
              <a:ext uri="{FF2B5EF4-FFF2-40B4-BE49-F238E27FC236}">
                <a16:creationId xmlns:a16="http://schemas.microsoft.com/office/drawing/2014/main" id="{42DC073B-5324-431B-88D9-D88C3DC17C6B}"/>
              </a:ext>
            </a:extLst>
          </p:cNvPr>
          <p:cNvSpPr txBox="1"/>
          <p:nvPr/>
        </p:nvSpPr>
        <p:spPr>
          <a:xfrm>
            <a:off x="1351820" y="4324753"/>
            <a:ext cx="1543574" cy="41549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University of Houston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prstClr val="black"/>
                </a:solidFill>
                <a:effectLst/>
                <a:uLnTx/>
                <a:uFillTx/>
                <a:latin typeface="Calibri" panose="020F0502020204030204"/>
                <a:ea typeface="+mn-ea"/>
                <a:cs typeface="+mn-cs"/>
              </a:rPr>
              <a:t>Team 1</a:t>
            </a:r>
          </a:p>
        </p:txBody>
      </p:sp>
      <p:pic>
        <p:nvPicPr>
          <p:cNvPr id="23" name="Graphic 22" descr="Laptop outline">
            <a:extLst>
              <a:ext uri="{FF2B5EF4-FFF2-40B4-BE49-F238E27FC236}">
                <a16:creationId xmlns:a16="http://schemas.microsoft.com/office/drawing/2014/main" id="{286DF960-3F24-495D-9B28-A206689BAD48}"/>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895007" y="4630319"/>
            <a:ext cx="457200" cy="457200"/>
          </a:xfrm>
          <a:prstGeom prst="rect">
            <a:avLst/>
          </a:prstGeom>
        </p:spPr>
      </p:pic>
      <p:pic>
        <p:nvPicPr>
          <p:cNvPr id="24" name="Graphic 23" descr="Laptop outline">
            <a:extLst>
              <a:ext uri="{FF2B5EF4-FFF2-40B4-BE49-F238E27FC236}">
                <a16:creationId xmlns:a16="http://schemas.microsoft.com/office/drawing/2014/main" id="{FC628ED7-68C7-4F71-A9CE-884210DC888D}"/>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458684" y="4630319"/>
            <a:ext cx="457200" cy="457200"/>
          </a:xfrm>
          <a:prstGeom prst="rect">
            <a:avLst/>
          </a:prstGeom>
        </p:spPr>
      </p:pic>
      <p:pic>
        <p:nvPicPr>
          <p:cNvPr id="25" name="Graphic 24" descr="Laptop outline">
            <a:extLst>
              <a:ext uri="{FF2B5EF4-FFF2-40B4-BE49-F238E27FC236}">
                <a16:creationId xmlns:a16="http://schemas.microsoft.com/office/drawing/2014/main" id="{99B9BD74-FF7B-4A3E-9BDD-14C3C74359BC}"/>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004662" y="4630319"/>
            <a:ext cx="457200" cy="457200"/>
          </a:xfrm>
          <a:prstGeom prst="rect">
            <a:avLst/>
          </a:prstGeom>
        </p:spPr>
      </p:pic>
      <p:sp>
        <p:nvSpPr>
          <p:cNvPr id="26" name="TextBox 25">
            <a:extLst>
              <a:ext uri="{FF2B5EF4-FFF2-40B4-BE49-F238E27FC236}">
                <a16:creationId xmlns:a16="http://schemas.microsoft.com/office/drawing/2014/main" id="{9577439B-E9AE-4CFC-B8C9-0985889C3021}"/>
              </a:ext>
            </a:extLst>
          </p:cNvPr>
          <p:cNvSpPr txBox="1"/>
          <p:nvPr/>
        </p:nvSpPr>
        <p:spPr>
          <a:xfrm>
            <a:off x="1372087" y="4982951"/>
            <a:ext cx="1503040" cy="415498"/>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Universidad Anahuac</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prstClr val="black"/>
                </a:solidFill>
                <a:effectLst/>
                <a:uLnTx/>
                <a:uFillTx/>
                <a:latin typeface="Calibri" panose="020F0502020204030204"/>
                <a:ea typeface="+mn-ea"/>
                <a:cs typeface="+mn-cs"/>
              </a:rPr>
              <a:t>Team 1</a:t>
            </a:r>
          </a:p>
        </p:txBody>
      </p:sp>
      <p:sp>
        <p:nvSpPr>
          <p:cNvPr id="27" name="TextBox 26">
            <a:extLst>
              <a:ext uri="{FF2B5EF4-FFF2-40B4-BE49-F238E27FC236}">
                <a16:creationId xmlns:a16="http://schemas.microsoft.com/office/drawing/2014/main" id="{1531BEA1-4A68-45F4-9893-F907C955F928}"/>
              </a:ext>
            </a:extLst>
          </p:cNvPr>
          <p:cNvSpPr txBox="1"/>
          <p:nvPr/>
        </p:nvSpPr>
        <p:spPr>
          <a:xfrm>
            <a:off x="3915497" y="4326900"/>
            <a:ext cx="1543574" cy="41549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University of Houston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prstClr val="black"/>
                </a:solidFill>
                <a:effectLst/>
                <a:uLnTx/>
                <a:uFillTx/>
                <a:latin typeface="Calibri" panose="020F0502020204030204"/>
                <a:ea typeface="+mn-ea"/>
                <a:cs typeface="+mn-cs"/>
              </a:rPr>
              <a:t>Team 2</a:t>
            </a:r>
          </a:p>
        </p:txBody>
      </p:sp>
      <p:sp>
        <p:nvSpPr>
          <p:cNvPr id="28" name="TextBox 27">
            <a:extLst>
              <a:ext uri="{FF2B5EF4-FFF2-40B4-BE49-F238E27FC236}">
                <a16:creationId xmlns:a16="http://schemas.microsoft.com/office/drawing/2014/main" id="{41B4632B-1CB1-4BFF-AF2C-DD89F668ADA5}"/>
              </a:ext>
            </a:extLst>
          </p:cNvPr>
          <p:cNvSpPr txBox="1"/>
          <p:nvPr/>
        </p:nvSpPr>
        <p:spPr>
          <a:xfrm>
            <a:off x="3938332" y="4982951"/>
            <a:ext cx="1503040" cy="415498"/>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Universidad Anahuac</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prstClr val="black"/>
                </a:solidFill>
                <a:effectLst/>
                <a:uLnTx/>
                <a:uFillTx/>
                <a:latin typeface="Calibri" panose="020F0502020204030204"/>
                <a:ea typeface="+mn-ea"/>
                <a:cs typeface="+mn-cs"/>
              </a:rPr>
              <a:t>Team 2</a:t>
            </a:r>
          </a:p>
        </p:txBody>
      </p:sp>
      <p:pic>
        <p:nvPicPr>
          <p:cNvPr id="29" name="Graphic 28" descr="Laptop outline">
            <a:extLst>
              <a:ext uri="{FF2B5EF4-FFF2-40B4-BE49-F238E27FC236}">
                <a16:creationId xmlns:a16="http://schemas.microsoft.com/office/drawing/2014/main" id="{27DFF311-46C7-4977-A61D-699C8288B0CC}"/>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403855" y="4630319"/>
            <a:ext cx="457200" cy="457200"/>
          </a:xfrm>
          <a:prstGeom prst="rect">
            <a:avLst/>
          </a:prstGeom>
        </p:spPr>
      </p:pic>
      <p:sp>
        <p:nvSpPr>
          <p:cNvPr id="30" name="TextBox 29">
            <a:extLst>
              <a:ext uri="{FF2B5EF4-FFF2-40B4-BE49-F238E27FC236}">
                <a16:creationId xmlns:a16="http://schemas.microsoft.com/office/drawing/2014/main" id="{574C9AA1-0B43-4CC2-9CC8-6482D3443D58}"/>
              </a:ext>
            </a:extLst>
          </p:cNvPr>
          <p:cNvSpPr txBox="1"/>
          <p:nvPr/>
        </p:nvSpPr>
        <p:spPr>
          <a:xfrm>
            <a:off x="6479174" y="4324753"/>
            <a:ext cx="1543574" cy="41549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University of Houston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prstClr val="black"/>
                </a:solidFill>
                <a:effectLst/>
                <a:uLnTx/>
                <a:uFillTx/>
                <a:latin typeface="Calibri" panose="020F0502020204030204"/>
                <a:ea typeface="+mn-ea"/>
                <a:cs typeface="+mn-cs"/>
              </a:rPr>
              <a:t>Team 3</a:t>
            </a:r>
          </a:p>
        </p:txBody>
      </p:sp>
      <p:sp>
        <p:nvSpPr>
          <p:cNvPr id="31" name="TextBox 30">
            <a:extLst>
              <a:ext uri="{FF2B5EF4-FFF2-40B4-BE49-F238E27FC236}">
                <a16:creationId xmlns:a16="http://schemas.microsoft.com/office/drawing/2014/main" id="{9B94685F-EDEA-4775-AE33-0AAFBB372415}"/>
              </a:ext>
            </a:extLst>
          </p:cNvPr>
          <p:cNvSpPr txBox="1"/>
          <p:nvPr/>
        </p:nvSpPr>
        <p:spPr>
          <a:xfrm>
            <a:off x="6521015" y="4986152"/>
            <a:ext cx="1424493" cy="415498"/>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Universidad La Salle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prstClr val="black"/>
                </a:solidFill>
                <a:effectLst/>
                <a:uLnTx/>
                <a:uFillTx/>
                <a:latin typeface="Calibri" panose="020F0502020204030204"/>
                <a:ea typeface="+mn-ea"/>
                <a:cs typeface="+mn-cs"/>
              </a:rPr>
              <a:t>Team 1</a:t>
            </a:r>
          </a:p>
        </p:txBody>
      </p:sp>
      <p:sp>
        <p:nvSpPr>
          <p:cNvPr id="32" name="TextBox 31">
            <a:extLst>
              <a:ext uri="{FF2B5EF4-FFF2-40B4-BE49-F238E27FC236}">
                <a16:creationId xmlns:a16="http://schemas.microsoft.com/office/drawing/2014/main" id="{AA8B69C3-3E93-4E2C-9187-24A88C292525}"/>
              </a:ext>
            </a:extLst>
          </p:cNvPr>
          <p:cNvSpPr txBox="1"/>
          <p:nvPr/>
        </p:nvSpPr>
        <p:spPr>
          <a:xfrm>
            <a:off x="8860668" y="4321083"/>
            <a:ext cx="1543574" cy="41549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University of Houston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prstClr val="black"/>
                </a:solidFill>
                <a:effectLst/>
                <a:uLnTx/>
                <a:uFillTx/>
                <a:latin typeface="Calibri" panose="020F0502020204030204"/>
                <a:ea typeface="+mn-ea"/>
                <a:cs typeface="+mn-cs"/>
              </a:rPr>
              <a:t>Team 4</a:t>
            </a:r>
          </a:p>
        </p:txBody>
      </p:sp>
      <p:sp>
        <p:nvSpPr>
          <p:cNvPr id="33" name="TextBox 32">
            <a:extLst>
              <a:ext uri="{FF2B5EF4-FFF2-40B4-BE49-F238E27FC236}">
                <a16:creationId xmlns:a16="http://schemas.microsoft.com/office/drawing/2014/main" id="{D1E16167-9111-48EE-9022-263E1B9B3CE6}"/>
              </a:ext>
            </a:extLst>
          </p:cNvPr>
          <p:cNvSpPr txBox="1"/>
          <p:nvPr/>
        </p:nvSpPr>
        <p:spPr>
          <a:xfrm>
            <a:off x="8899941" y="4981257"/>
            <a:ext cx="1424493" cy="415498"/>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Universidad La Salle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prstClr val="black"/>
                </a:solidFill>
                <a:effectLst/>
                <a:uLnTx/>
                <a:uFillTx/>
                <a:latin typeface="Calibri" panose="020F0502020204030204"/>
                <a:ea typeface="+mn-ea"/>
                <a:cs typeface="+mn-cs"/>
              </a:rPr>
              <a:t>Team 2</a:t>
            </a:r>
          </a:p>
        </p:txBody>
      </p:sp>
      <p:cxnSp>
        <p:nvCxnSpPr>
          <p:cNvPr id="35" name="Straight Connector 34">
            <a:extLst>
              <a:ext uri="{FF2B5EF4-FFF2-40B4-BE49-F238E27FC236}">
                <a16:creationId xmlns:a16="http://schemas.microsoft.com/office/drawing/2014/main" id="{F97AFE03-B8E2-45F8-84D7-E5A05DF5118D}"/>
              </a:ext>
            </a:extLst>
          </p:cNvPr>
          <p:cNvCxnSpPr>
            <a:cxnSpLocks/>
          </p:cNvCxnSpPr>
          <p:nvPr/>
        </p:nvCxnSpPr>
        <p:spPr>
          <a:xfrm>
            <a:off x="184935" y="3917659"/>
            <a:ext cx="11853267" cy="0"/>
          </a:xfrm>
          <a:prstGeom prst="line">
            <a:avLst/>
          </a:prstGeom>
          <a:ln w="25400">
            <a:solidFill>
              <a:srgbClr val="C00000"/>
            </a:solidFill>
          </a:ln>
        </p:spPr>
        <p:style>
          <a:lnRef idx="1">
            <a:schemeClr val="accent1"/>
          </a:lnRef>
          <a:fillRef idx="0">
            <a:schemeClr val="accent1"/>
          </a:fillRef>
          <a:effectRef idx="0">
            <a:schemeClr val="accent1"/>
          </a:effectRef>
          <a:fontRef idx="minor">
            <a:schemeClr val="tx1"/>
          </a:fontRef>
        </p:style>
      </p:cxnSp>
      <p:sp>
        <p:nvSpPr>
          <p:cNvPr id="34" name="TextBox 33">
            <a:extLst>
              <a:ext uri="{FF2B5EF4-FFF2-40B4-BE49-F238E27FC236}">
                <a16:creationId xmlns:a16="http://schemas.microsoft.com/office/drawing/2014/main" id="{D19906C7-BF10-4F14-9FF1-06EB318B6071}"/>
              </a:ext>
            </a:extLst>
          </p:cNvPr>
          <p:cNvSpPr txBox="1"/>
          <p:nvPr/>
        </p:nvSpPr>
        <p:spPr>
          <a:xfrm>
            <a:off x="170168" y="4197441"/>
            <a:ext cx="1138452" cy="1200329"/>
          </a:xfrm>
          <a:prstGeom prst="rect">
            <a:avLst/>
          </a:prstGeom>
          <a:noFill/>
          <a:ln>
            <a:solidFill>
              <a:schemeClr val="tx1"/>
            </a:solidFill>
          </a:ln>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b="1" dirty="0">
                <a:solidFill>
                  <a:prstClr val="black"/>
                </a:solidFill>
                <a:latin typeface="Calibri" panose="020F0502020204030204"/>
              </a:rPr>
              <a:t>9</a:t>
            </a:r>
            <a:r>
              <a:rPr kumimoji="0" lang="en-US" sz="1200" b="1" i="0" strike="noStrike" kern="1200" cap="none" spc="0" normalizeH="0" baseline="0" noProof="0" dirty="0">
                <a:ln>
                  <a:noFill/>
                </a:ln>
                <a:solidFill>
                  <a:prstClr val="black"/>
                </a:solidFill>
                <a:effectLst/>
                <a:uLnTx/>
                <a:uFillTx/>
                <a:latin typeface="Calibri" panose="020F0502020204030204"/>
                <a:ea typeface="+mn-ea"/>
                <a:cs typeface="+mn-cs"/>
              </a:rPr>
              <a:t> April</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b="1" dirty="0">
                <a:solidFill>
                  <a:prstClr val="black"/>
                </a:solidFill>
                <a:latin typeface="Calibri" panose="020F0502020204030204"/>
              </a:rPr>
              <a:t>4:00 – 6:00 PM</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1" i="0"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1" i="0"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sng" strike="noStrike" kern="1200" cap="none" spc="0" normalizeH="0" baseline="0" noProof="0" dirty="0">
                <a:ln>
                  <a:noFill/>
                </a:ln>
                <a:solidFill>
                  <a:prstClr val="black"/>
                </a:solidFill>
                <a:effectLst/>
                <a:uLnTx/>
                <a:uFillTx/>
                <a:latin typeface="Calibri" panose="020F0502020204030204"/>
                <a:ea typeface="+mn-ea"/>
                <a:cs typeface="+mn-cs"/>
              </a:rPr>
              <a:t>Round 2</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dirty="0">
                <a:solidFill>
                  <a:prstClr val="black"/>
                </a:solidFill>
                <a:latin typeface="Calibri" panose="020F0502020204030204"/>
              </a:rPr>
              <a:t>Spanish</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3389793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3826" y="6239435"/>
            <a:ext cx="12192000" cy="618565"/>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Rectangle 5"/>
          <p:cNvSpPr/>
          <p:nvPr/>
        </p:nvSpPr>
        <p:spPr>
          <a:xfrm>
            <a:off x="-13826" y="-466"/>
            <a:ext cx="12192000" cy="618565"/>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Title 1">
            <a:extLst>
              <a:ext uri="{FF2B5EF4-FFF2-40B4-BE49-F238E27FC236}">
                <a16:creationId xmlns:a16="http://schemas.microsoft.com/office/drawing/2014/main" id="{FE0E5E02-F45F-D34F-A10D-1E5FB7200803}"/>
              </a:ext>
            </a:extLst>
          </p:cNvPr>
          <p:cNvSpPr txBox="1">
            <a:spLocks/>
          </p:cNvSpPr>
          <p:nvPr/>
        </p:nvSpPr>
        <p:spPr>
          <a:xfrm>
            <a:off x="1141413" y="609601"/>
            <a:ext cx="9905998" cy="919942"/>
          </a:xfrm>
          <a:prstGeom prst="rect">
            <a:avLst/>
          </a:prstGeom>
        </p:spPr>
        <p:txBody>
          <a:bodyPr vert="horz" lIns="91440" tIns="45720" rIns="91440" bIns="45720" rtlCol="0" anchor="b">
            <a:normAutofit fontScale="975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5400" b="1" i="0" u="none" strike="noStrike" kern="1200" cap="none" spc="0" normalizeH="0" baseline="0" noProof="0" dirty="0">
                <a:ln>
                  <a:noFill/>
                </a:ln>
                <a:solidFill>
                  <a:prstClr val="black"/>
                </a:solidFill>
                <a:effectLst>
                  <a:glow rad="38100">
                    <a:prstClr val="white">
                      <a:lumMod val="65000"/>
                      <a:lumOff val="35000"/>
                      <a:alpha val="40000"/>
                    </a:prstClr>
                  </a:glow>
                </a:effectLst>
                <a:uLnTx/>
                <a:uFillTx/>
                <a:latin typeface="Gill Sans MT" panose="020B0502020104020203" pitchFamily="34" charset="77"/>
                <a:ea typeface="+mj-ea"/>
                <a:cs typeface="+mj-cs"/>
              </a:rPr>
              <a:t>Competition Outline</a:t>
            </a:r>
          </a:p>
        </p:txBody>
      </p:sp>
      <p:sp>
        <p:nvSpPr>
          <p:cNvPr id="9" name="TextBox 8">
            <a:extLst>
              <a:ext uri="{FF2B5EF4-FFF2-40B4-BE49-F238E27FC236}">
                <a16:creationId xmlns:a16="http://schemas.microsoft.com/office/drawing/2014/main" id="{ABE00E3C-0999-4374-8648-02E13763A960}"/>
              </a:ext>
            </a:extLst>
          </p:cNvPr>
          <p:cNvSpPr txBox="1"/>
          <p:nvPr/>
        </p:nvSpPr>
        <p:spPr>
          <a:xfrm>
            <a:off x="4534882" y="1700196"/>
            <a:ext cx="2224455" cy="120032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sng" strike="noStrike" kern="1200" cap="none" spc="0" normalizeH="0" baseline="0" noProof="0" dirty="0">
                <a:ln>
                  <a:noFill/>
                </a:ln>
                <a:solidFill>
                  <a:prstClr val="black"/>
                </a:solidFill>
                <a:effectLst/>
                <a:uLnTx/>
                <a:uFillTx/>
                <a:latin typeface="Calibri" panose="020F0502020204030204"/>
                <a:ea typeface="+mn-ea"/>
                <a:cs typeface="+mn-cs"/>
              </a:rPr>
              <a:t>Championship Round</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b="1" dirty="0">
                <a:solidFill>
                  <a:prstClr val="black"/>
                </a:solidFill>
                <a:latin typeface="Calibri" panose="020F0502020204030204"/>
              </a:rPr>
              <a:t>16 April</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b="1" dirty="0">
                <a:solidFill>
                  <a:prstClr val="black"/>
                </a:solidFill>
                <a:latin typeface="Calibri" panose="020F0502020204030204"/>
              </a:rPr>
              <a:t>4:00 – 6:00 PM</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1" i="0" u="sng"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2" name="TextBox 21">
            <a:extLst>
              <a:ext uri="{FF2B5EF4-FFF2-40B4-BE49-F238E27FC236}">
                <a16:creationId xmlns:a16="http://schemas.microsoft.com/office/drawing/2014/main" id="{42DC073B-5324-431B-88D9-D88C3DC17C6B}"/>
              </a:ext>
            </a:extLst>
          </p:cNvPr>
          <p:cNvSpPr txBox="1"/>
          <p:nvPr/>
        </p:nvSpPr>
        <p:spPr>
          <a:xfrm>
            <a:off x="2930694" y="2774438"/>
            <a:ext cx="1985190" cy="6617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rPr>
              <a:t>University of Houston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Team Member 1</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prstClr val="black"/>
                </a:solidFill>
                <a:effectLst/>
                <a:uLnTx/>
                <a:uFillTx/>
                <a:latin typeface="Calibri" panose="020F0502020204030204"/>
                <a:ea typeface="+mn-ea"/>
                <a:cs typeface="+mn-cs"/>
              </a:rPr>
              <a:t>English Only</a:t>
            </a:r>
          </a:p>
        </p:txBody>
      </p:sp>
      <p:pic>
        <p:nvPicPr>
          <p:cNvPr id="23" name="Graphic 22" descr="Laptop outline">
            <a:extLst>
              <a:ext uri="{FF2B5EF4-FFF2-40B4-BE49-F238E27FC236}">
                <a16:creationId xmlns:a16="http://schemas.microsoft.com/office/drawing/2014/main" id="{286DF960-3F24-495D-9B28-A206689BAD48}"/>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308363" y="3323304"/>
            <a:ext cx="677491" cy="677491"/>
          </a:xfrm>
          <a:prstGeom prst="rect">
            <a:avLst/>
          </a:prstGeom>
        </p:spPr>
      </p:pic>
      <p:sp>
        <p:nvSpPr>
          <p:cNvPr id="26" name="TextBox 25">
            <a:extLst>
              <a:ext uri="{FF2B5EF4-FFF2-40B4-BE49-F238E27FC236}">
                <a16:creationId xmlns:a16="http://schemas.microsoft.com/office/drawing/2014/main" id="{9577439B-E9AE-4CFC-B8C9-0985889C3021}"/>
              </a:ext>
            </a:extLst>
          </p:cNvPr>
          <p:cNvSpPr txBox="1"/>
          <p:nvPr/>
        </p:nvSpPr>
        <p:spPr>
          <a:xfrm>
            <a:off x="6442468" y="2873324"/>
            <a:ext cx="2600864" cy="6617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rPr>
              <a:t>Universidad Anahuac/LaSalle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Team Member 1</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prstClr val="black"/>
                </a:solidFill>
                <a:effectLst/>
                <a:uLnTx/>
                <a:uFillTx/>
                <a:latin typeface="Calibri" panose="020F0502020204030204"/>
                <a:ea typeface="+mn-ea"/>
                <a:cs typeface="+mn-cs"/>
              </a:rPr>
              <a:t>English Only</a:t>
            </a:r>
          </a:p>
        </p:txBody>
      </p:sp>
      <p:sp>
        <p:nvSpPr>
          <p:cNvPr id="34" name="TextBox 33">
            <a:extLst>
              <a:ext uri="{FF2B5EF4-FFF2-40B4-BE49-F238E27FC236}">
                <a16:creationId xmlns:a16="http://schemas.microsoft.com/office/drawing/2014/main" id="{AA012DC7-3191-4DB4-B530-C3C43C9D9E97}"/>
              </a:ext>
            </a:extLst>
          </p:cNvPr>
          <p:cNvSpPr txBox="1"/>
          <p:nvPr/>
        </p:nvSpPr>
        <p:spPr>
          <a:xfrm>
            <a:off x="2895394" y="3755487"/>
            <a:ext cx="1985190" cy="6617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rPr>
              <a:t>University of Houston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Team Member 2</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prstClr val="black"/>
                </a:solidFill>
                <a:effectLst/>
                <a:uLnTx/>
                <a:uFillTx/>
                <a:latin typeface="Calibri" panose="020F0502020204030204"/>
                <a:ea typeface="+mn-ea"/>
                <a:cs typeface="+mn-cs"/>
              </a:rPr>
              <a:t>Spanish Only</a:t>
            </a:r>
          </a:p>
        </p:txBody>
      </p:sp>
      <p:sp>
        <p:nvSpPr>
          <p:cNvPr id="36" name="TextBox 35">
            <a:extLst>
              <a:ext uri="{FF2B5EF4-FFF2-40B4-BE49-F238E27FC236}">
                <a16:creationId xmlns:a16="http://schemas.microsoft.com/office/drawing/2014/main" id="{A6E33D0A-E711-41DF-BE4E-1144EE1991A2}"/>
              </a:ext>
            </a:extLst>
          </p:cNvPr>
          <p:cNvSpPr txBox="1"/>
          <p:nvPr/>
        </p:nvSpPr>
        <p:spPr>
          <a:xfrm>
            <a:off x="6442468" y="3755487"/>
            <a:ext cx="2600864" cy="6617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rPr>
              <a:t>Universidad Anahuac/LaSalle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Team Member 2</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prstClr val="black"/>
                </a:solidFill>
                <a:effectLst/>
                <a:uLnTx/>
                <a:uFillTx/>
                <a:latin typeface="Calibri" panose="020F0502020204030204"/>
                <a:ea typeface="+mn-ea"/>
                <a:cs typeface="+mn-cs"/>
              </a:rPr>
              <a:t>Spanish Only</a:t>
            </a:r>
          </a:p>
        </p:txBody>
      </p:sp>
    </p:spTree>
    <p:extLst>
      <p:ext uri="{BB962C8B-B14F-4D97-AF65-F5344CB8AC3E}">
        <p14:creationId xmlns:p14="http://schemas.microsoft.com/office/powerpoint/2010/main" val="38847558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8375CF-ADD6-7542-9BF1-66CE53F2339E}"/>
              </a:ext>
            </a:extLst>
          </p:cNvPr>
          <p:cNvSpPr>
            <a:spLocks noGrp="1"/>
          </p:cNvSpPr>
          <p:nvPr>
            <p:ph type="title"/>
          </p:nvPr>
        </p:nvSpPr>
        <p:spPr>
          <a:xfrm>
            <a:off x="1600200" y="2286000"/>
            <a:ext cx="8991600" cy="1828800"/>
          </a:xfrm>
          <a:noFill/>
          <a:ln>
            <a:solidFill>
              <a:schemeClr val="tx1"/>
            </a:solidFill>
          </a:ln>
        </p:spPr>
        <p:txBody>
          <a:bodyPr vert="horz" lIns="274320" tIns="182880" rIns="274320" bIns="182880" rtlCol="0" anchor="ctr" anchorCtr="1">
            <a:normAutofit/>
          </a:bodyPr>
          <a:lstStyle/>
          <a:p>
            <a:r>
              <a:rPr lang="en-US" sz="3200" b="1" kern="1200" cap="all" spc="200" baseline="0">
                <a:solidFill>
                  <a:schemeClr val="tx1"/>
                </a:solidFill>
                <a:latin typeface="Gill Sans MT" panose="020B0502020104020203" pitchFamily="34" charset="77"/>
              </a:rPr>
              <a:t>BDRC: Why this competition?</a:t>
            </a:r>
          </a:p>
        </p:txBody>
      </p:sp>
      <p:sp>
        <p:nvSpPr>
          <p:cNvPr id="3" name="Slide Number Placeholder 2">
            <a:extLst>
              <a:ext uri="{FF2B5EF4-FFF2-40B4-BE49-F238E27FC236}">
                <a16:creationId xmlns:a16="http://schemas.microsoft.com/office/drawing/2014/main" id="{C83E3C44-9C8C-9E4E-BD88-7302F61215E9}"/>
              </a:ext>
            </a:extLst>
          </p:cNvPr>
          <p:cNvSpPr>
            <a:spLocks noGrp="1"/>
          </p:cNvSpPr>
          <p:nvPr>
            <p:ph type="sldNum" sz="quarter" idx="12"/>
          </p:nvPr>
        </p:nvSpPr>
        <p:spPr>
          <a:xfrm>
            <a:off x="10758922" y="6217920"/>
            <a:ext cx="365760" cy="365760"/>
          </a:xfrm>
        </p:spPr>
        <p:txBody>
          <a:bodyPr vert="horz" lIns="18288" tIns="45720" rIns="18288" bIns="45720" rtlCol="0" anchor="ctr">
            <a:normAutofit/>
          </a:bodyPr>
          <a:lstStyle/>
          <a:p>
            <a:pPr>
              <a:lnSpc>
                <a:spcPct val="90000"/>
              </a:lnSpc>
              <a:spcAft>
                <a:spcPts val="600"/>
              </a:spcAft>
            </a:pPr>
            <a:fld id="{215E75AC-0F60-4231-8FD0-BDB711220544}" type="slidenum">
              <a:rPr lang="en-US" kern="1200" spc="0" baseline="0" dirty="0">
                <a:solidFill>
                  <a:srgbClr val="FFFFFF"/>
                </a:solidFill>
                <a:latin typeface="+mn-lt"/>
                <a:ea typeface="+mn-ea"/>
                <a:cs typeface="+mn-cs"/>
              </a:rPr>
              <a:pPr>
                <a:lnSpc>
                  <a:spcPct val="90000"/>
                </a:lnSpc>
                <a:spcAft>
                  <a:spcPts val="600"/>
                </a:spcAft>
              </a:pPr>
              <a:t>7</a:t>
            </a:fld>
            <a:endParaRPr lang="en-US" kern="1200" spc="0" baseline="0" dirty="0">
              <a:solidFill>
                <a:srgbClr val="FFFFFF"/>
              </a:solidFill>
              <a:latin typeface="+mn-lt"/>
              <a:ea typeface="+mn-ea"/>
              <a:cs typeface="+mn-cs"/>
            </a:endParaRPr>
          </a:p>
        </p:txBody>
      </p:sp>
      <p:sp>
        <p:nvSpPr>
          <p:cNvPr id="4" name="Rectangle 3">
            <a:extLst>
              <a:ext uri="{FF2B5EF4-FFF2-40B4-BE49-F238E27FC236}">
                <a16:creationId xmlns:a16="http://schemas.microsoft.com/office/drawing/2014/main" id="{05E9A319-9F1F-9F45-A193-E9697C62FD30}"/>
              </a:ext>
            </a:extLst>
          </p:cNvPr>
          <p:cNvSpPr/>
          <p:nvPr/>
        </p:nvSpPr>
        <p:spPr>
          <a:xfrm>
            <a:off x="-13826" y="-466"/>
            <a:ext cx="12192000" cy="618565"/>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08E79F9A-A95A-CD4B-AAC3-87DE9B161269}"/>
              </a:ext>
            </a:extLst>
          </p:cNvPr>
          <p:cNvSpPr/>
          <p:nvPr/>
        </p:nvSpPr>
        <p:spPr>
          <a:xfrm>
            <a:off x="0" y="6239434"/>
            <a:ext cx="12192000" cy="618565"/>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5924465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922713" y="1852828"/>
            <a:ext cx="9901895" cy="3791514"/>
          </a:xfrm>
        </p:spPr>
        <p:txBody>
          <a:bodyPr vert="horz" lIns="91440" tIns="45720" rIns="91440" bIns="45720" rtlCol="0" anchor="t">
            <a:normAutofit fontScale="92500" lnSpcReduction="10000"/>
          </a:bodyPr>
          <a:lstStyle/>
          <a:p>
            <a:pPr lvl="0" algn="l"/>
            <a:r>
              <a:rPr lang="en-US" sz="2800" b="1" dirty="0">
                <a:latin typeface="Gill Sans MT" panose="020B0502020104020203" pitchFamily="34" charset="77"/>
              </a:rPr>
              <a:t>Hispanic lawyers : more &amp; more working opportunities in the U.S. and Mexico.</a:t>
            </a:r>
          </a:p>
          <a:p>
            <a:pPr lvl="0" algn="l"/>
            <a:endParaRPr lang="en-US" sz="2800" b="1" dirty="0">
              <a:latin typeface="Gill Sans MT" panose="020B0502020104020203" pitchFamily="34" charset="77"/>
            </a:endParaRPr>
          </a:p>
          <a:p>
            <a:pPr marL="457200" lvl="0" indent="-457200" algn="l">
              <a:buFont typeface="Wingdings" panose="05000000000000000000" pitchFamily="2" charset="2"/>
              <a:buChar char="Ø"/>
            </a:pPr>
            <a:r>
              <a:rPr lang="en-US" sz="2800" b="1" dirty="0">
                <a:latin typeface="Gill Sans MT" panose="020B0502020104020203" pitchFamily="34" charset="77"/>
                <a:cs typeface="Arial" panose="020B0604020202020204" pitchFamily="34" charset="0"/>
              </a:rPr>
              <a:t>Greater demand from law firms in the U.S.</a:t>
            </a:r>
          </a:p>
          <a:p>
            <a:pPr marL="457200" lvl="0" indent="-457200" algn="l">
              <a:buFont typeface="Wingdings" panose="05000000000000000000" pitchFamily="2" charset="2"/>
              <a:buChar char="Ø"/>
            </a:pPr>
            <a:endParaRPr lang="en-US" sz="2800" b="1" dirty="0">
              <a:latin typeface="Gill Sans MT" panose="020B0502020104020203" pitchFamily="34" charset="77"/>
              <a:cs typeface="Arial" panose="020B0604020202020204" pitchFamily="34" charset="0"/>
            </a:endParaRPr>
          </a:p>
          <a:p>
            <a:pPr marL="457200" lvl="0" indent="-457200" algn="l">
              <a:buFont typeface="Wingdings" panose="05000000000000000000" pitchFamily="2" charset="2"/>
              <a:buChar char="Ø"/>
            </a:pPr>
            <a:r>
              <a:rPr lang="en-US" sz="2800" b="1" dirty="0">
                <a:latin typeface="Gill Sans MT" panose="020B0502020104020203" pitchFamily="34" charset="77"/>
                <a:cs typeface="Arial" panose="020B0604020202020204" pitchFamily="34" charset="0"/>
              </a:rPr>
              <a:t>Professional advantage of bilingual, binational, bicultural lawyers</a:t>
            </a:r>
          </a:p>
          <a:p>
            <a:pPr marL="457200" lvl="0" indent="-457200" algn="l">
              <a:buFont typeface="Wingdings" panose="05000000000000000000" pitchFamily="2" charset="2"/>
              <a:buChar char="Ø"/>
            </a:pPr>
            <a:endParaRPr lang="en-US" sz="2800" b="1" dirty="0">
              <a:latin typeface="Gill Sans MT" panose="020B0502020104020203" pitchFamily="34" charset="77"/>
              <a:cs typeface="Arial" panose="020B0604020202020204" pitchFamily="34" charset="0"/>
            </a:endParaRPr>
          </a:p>
          <a:p>
            <a:pPr marL="457200" lvl="0" indent="-457200" algn="l">
              <a:buFont typeface="Wingdings" panose="05000000000000000000" pitchFamily="2" charset="2"/>
              <a:buChar char="Ø"/>
            </a:pPr>
            <a:r>
              <a:rPr lang="en-US" sz="2800" b="1" dirty="0">
                <a:latin typeface="Gill Sans MT" panose="020B0502020104020203" pitchFamily="34" charset="77"/>
                <a:cs typeface="Arial" panose="020B0604020202020204" pitchFamily="34" charset="0"/>
              </a:rPr>
              <a:t>Few challenges though, but you can cope with them !</a:t>
            </a:r>
          </a:p>
          <a:p>
            <a:pPr marL="457200" lvl="0" indent="-457200" algn="l">
              <a:buFont typeface="Wingdings" panose="05000000000000000000" pitchFamily="2" charset="2"/>
              <a:buChar char="Ø"/>
            </a:pPr>
            <a:endParaRPr lang="en-US" sz="2800" b="1" dirty="0">
              <a:latin typeface="Gill Sans MT" panose="020B0502020104020203" pitchFamily="34" charset="77"/>
              <a:cs typeface="Arial" panose="020B0604020202020204" pitchFamily="34" charset="0"/>
            </a:endParaRPr>
          </a:p>
          <a:p>
            <a:pPr marL="342900" indent="-342900" algn="l">
              <a:buFontTx/>
              <a:buChar char="-"/>
            </a:pPr>
            <a:endParaRPr lang="en-US" sz="2800" b="1" i="1" dirty="0">
              <a:latin typeface="Gill Sans MT" panose="020B0502020104020203" pitchFamily="34" charset="77"/>
              <a:cs typeface="Arial" panose="020B0604020202020204" pitchFamily="34" charset="0"/>
            </a:endParaRPr>
          </a:p>
          <a:p>
            <a:pPr marL="342900" indent="-342900" algn="l">
              <a:buFontTx/>
              <a:buChar char="-"/>
            </a:pPr>
            <a:endParaRPr lang="en-US" sz="2800" b="1" dirty="0">
              <a:latin typeface="Gill Sans MT" panose="020B0502020104020203" pitchFamily="34" charset="77"/>
            </a:endParaRPr>
          </a:p>
          <a:p>
            <a:endParaRPr lang="en-US" sz="2800" b="1" dirty="0">
              <a:latin typeface="Gill Sans MT" panose="020B0502020104020203" pitchFamily="34" charset="77"/>
            </a:endParaRPr>
          </a:p>
        </p:txBody>
      </p:sp>
      <p:sp>
        <p:nvSpPr>
          <p:cNvPr id="4" name="Rectangle 3">
            <a:extLst>
              <a:ext uri="{FF2B5EF4-FFF2-40B4-BE49-F238E27FC236}">
                <a16:creationId xmlns:a16="http://schemas.microsoft.com/office/drawing/2014/main" id="{0F5FADDB-484A-8E4D-ACF1-5F7BC6ECEC24}"/>
              </a:ext>
            </a:extLst>
          </p:cNvPr>
          <p:cNvSpPr/>
          <p:nvPr/>
        </p:nvSpPr>
        <p:spPr>
          <a:xfrm>
            <a:off x="-13826" y="-466"/>
            <a:ext cx="12192000" cy="618565"/>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A78655F9-FD9B-AA46-A96C-5DAB95006772}"/>
              </a:ext>
            </a:extLst>
          </p:cNvPr>
          <p:cNvSpPr/>
          <p:nvPr/>
        </p:nvSpPr>
        <p:spPr>
          <a:xfrm>
            <a:off x="0" y="6250585"/>
            <a:ext cx="12192000" cy="618565"/>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115489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ubtitle 2"/>
          <p:cNvSpPr txBox="1">
            <a:spLocks/>
          </p:cNvSpPr>
          <p:nvPr/>
        </p:nvSpPr>
        <p:spPr>
          <a:xfrm>
            <a:off x="650389" y="1553382"/>
            <a:ext cx="10510221" cy="4460236"/>
          </a:xfrm>
          <a:prstGeom prst="rect">
            <a:avLst/>
          </a:prstGeom>
        </p:spPr>
        <p:txBody>
          <a:bodyPr vert="horz" lIns="91440" tIns="45720" rIns="91440" bIns="45720" rtlCol="0" anchor="t">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285750" indent="-285750" algn="l">
              <a:buFont typeface="Wingdings" panose="05000000000000000000" pitchFamily="2" charset="2"/>
              <a:buChar char="Ø"/>
            </a:pPr>
            <a:r>
              <a:rPr lang="en-US" sz="2000" b="1" dirty="0">
                <a:latin typeface="Gill Sans MT" panose="020B0502020104020203" pitchFamily="34" charset="77"/>
              </a:rPr>
              <a:t>Knowledge and understanding of respective legal systems</a:t>
            </a:r>
            <a:r>
              <a:rPr lang="en-US" sz="2000" dirty="0">
                <a:latin typeface="Gill Sans MT" panose="020B0502020104020203" pitchFamily="34" charset="77"/>
              </a:rPr>
              <a:t>: e.g. the Mexican and the U.S.</a:t>
            </a:r>
          </a:p>
          <a:p>
            <a:pPr marL="742950" lvl="1" indent="-285750" algn="l">
              <a:buFont typeface="Wingdings" panose="05000000000000000000" pitchFamily="2" charset="2"/>
              <a:buChar char="Ø"/>
            </a:pPr>
            <a:r>
              <a:rPr lang="en-US" sz="1600" dirty="0">
                <a:latin typeface="Gill Sans MT" panose="020B0502020104020203" pitchFamily="34" charset="77"/>
              </a:rPr>
              <a:t>Roman or Napoleonic codification</a:t>
            </a:r>
          </a:p>
          <a:p>
            <a:pPr marL="742950" lvl="1" indent="-285750" algn="l">
              <a:buFont typeface="Wingdings" panose="05000000000000000000" pitchFamily="2" charset="2"/>
              <a:buChar char="Ø"/>
            </a:pPr>
            <a:r>
              <a:rPr lang="en-US" sz="1600" dirty="0">
                <a:latin typeface="Gill Sans MT" panose="020B0502020104020203" pitchFamily="34" charset="77"/>
              </a:rPr>
              <a:t>Anglo-Saxon system</a:t>
            </a:r>
          </a:p>
          <a:p>
            <a:pPr marL="285750" indent="-285750" algn="l">
              <a:buFont typeface="Wingdings" panose="05000000000000000000" pitchFamily="2" charset="2"/>
              <a:buChar char="Ø"/>
            </a:pPr>
            <a:endParaRPr lang="en-US" sz="2000" dirty="0">
              <a:latin typeface="Gill Sans MT" panose="020B0502020104020203" pitchFamily="34" charset="77"/>
            </a:endParaRPr>
          </a:p>
          <a:p>
            <a:pPr marL="285750" indent="-285750" algn="l">
              <a:buFont typeface="Wingdings" panose="05000000000000000000" pitchFamily="2" charset="2"/>
              <a:buChar char="Ø"/>
            </a:pPr>
            <a:r>
              <a:rPr lang="en-US" sz="2000" b="1" dirty="0">
                <a:latin typeface="Gill Sans MT" panose="020B0502020104020203" pitchFamily="34" charset="77"/>
              </a:rPr>
              <a:t>Passing the exam</a:t>
            </a:r>
            <a:r>
              <a:rPr lang="en-US" sz="2000" dirty="0">
                <a:latin typeface="Gill Sans MT" panose="020B0502020104020203" pitchFamily="34" charset="77"/>
              </a:rPr>
              <a:t> of the corresponding </a:t>
            </a:r>
            <a:r>
              <a:rPr lang="en-US" sz="2000" b="1" dirty="0">
                <a:latin typeface="Gill Sans MT" panose="020B0502020104020203" pitchFamily="34" charset="77"/>
              </a:rPr>
              <a:t>bar</a:t>
            </a:r>
          </a:p>
          <a:p>
            <a:pPr marL="285750" indent="-285750" algn="l">
              <a:buFont typeface="Wingdings" panose="05000000000000000000" pitchFamily="2" charset="2"/>
              <a:buChar char="Ø"/>
            </a:pPr>
            <a:endParaRPr lang="en-US" sz="2000" dirty="0">
              <a:latin typeface="Gill Sans MT" panose="020B0502020104020203" pitchFamily="34" charset="77"/>
            </a:endParaRPr>
          </a:p>
          <a:p>
            <a:pPr marL="285750" indent="-285750" algn="l">
              <a:buFont typeface="Wingdings" panose="05000000000000000000" pitchFamily="2" charset="2"/>
              <a:buChar char="Ø"/>
            </a:pPr>
            <a:r>
              <a:rPr lang="en-US" sz="2000" dirty="0">
                <a:latin typeface="Gill Sans MT" panose="020B0502020104020203" pitchFamily="34" charset="77"/>
              </a:rPr>
              <a:t>Special capacity of binational lawyers to </a:t>
            </a:r>
            <a:r>
              <a:rPr lang="en-US" sz="2000" b="1" dirty="0">
                <a:latin typeface="Gill Sans MT" panose="020B0502020104020203" pitchFamily="34" charset="77"/>
              </a:rPr>
              <a:t>adapt to different legal cultures</a:t>
            </a:r>
            <a:r>
              <a:rPr lang="en-US" sz="2000" dirty="0">
                <a:latin typeface="Gill Sans MT" panose="020B0502020104020203" pitchFamily="34" charset="77"/>
              </a:rPr>
              <a:t>: they normally have a </a:t>
            </a:r>
            <a:r>
              <a:rPr lang="en-US" sz="2000" b="1" dirty="0">
                <a:latin typeface="Gill Sans MT" panose="020B0502020104020203" pitchFamily="34" charset="77"/>
              </a:rPr>
              <a:t>binational, bicultural or transnational training</a:t>
            </a:r>
          </a:p>
          <a:p>
            <a:pPr marL="285750" indent="-285750" algn="l">
              <a:buFont typeface="Wingdings" panose="05000000000000000000" pitchFamily="2" charset="2"/>
              <a:buChar char="Ø"/>
            </a:pPr>
            <a:endParaRPr lang="en-US" sz="2000" dirty="0">
              <a:latin typeface="Gill Sans MT" panose="020B0502020104020203" pitchFamily="34" charset="77"/>
            </a:endParaRPr>
          </a:p>
          <a:p>
            <a:pPr marL="285750" indent="-285750" algn="l">
              <a:buFont typeface="Wingdings" panose="05000000000000000000" pitchFamily="2" charset="2"/>
              <a:buChar char="Ø"/>
            </a:pPr>
            <a:r>
              <a:rPr lang="en-US" sz="2000" dirty="0">
                <a:latin typeface="Gill Sans MT" panose="020B0502020104020203" pitchFamily="34" charset="77"/>
              </a:rPr>
              <a:t>They </a:t>
            </a:r>
            <a:r>
              <a:rPr lang="en-US" sz="2000" b="1" dirty="0">
                <a:latin typeface="Gill Sans MT" panose="020B0502020104020203" pitchFamily="34" charset="77"/>
              </a:rPr>
              <a:t>will know what to do to succeed in the transaction</a:t>
            </a:r>
            <a:r>
              <a:rPr lang="en-US" sz="2000" dirty="0">
                <a:latin typeface="Gill Sans MT" panose="020B0502020104020203" pitchFamily="34" charset="77"/>
              </a:rPr>
              <a:t>, to get the deal done</a:t>
            </a:r>
          </a:p>
          <a:p>
            <a:pPr marL="285750" indent="-285750" algn="l">
              <a:buFont typeface="Wingdings" panose="05000000000000000000" pitchFamily="2" charset="2"/>
              <a:buChar char="Ø"/>
            </a:pPr>
            <a:endParaRPr lang="en-US" sz="2000" dirty="0">
              <a:latin typeface="Gill Sans MT" panose="020B0502020104020203" pitchFamily="34" charset="77"/>
            </a:endParaRPr>
          </a:p>
          <a:p>
            <a:pPr marL="285750" indent="-285750" algn="l">
              <a:buFont typeface="Wingdings" panose="05000000000000000000" pitchFamily="2" charset="2"/>
              <a:buChar char="Ø"/>
            </a:pPr>
            <a:endParaRPr lang="en-US" sz="2000" dirty="0">
              <a:latin typeface="Gill Sans MT" panose="020B0502020104020203" pitchFamily="34" charset="77"/>
            </a:endParaRPr>
          </a:p>
        </p:txBody>
      </p:sp>
      <p:sp>
        <p:nvSpPr>
          <p:cNvPr id="4" name="Rectangle 3">
            <a:extLst>
              <a:ext uri="{FF2B5EF4-FFF2-40B4-BE49-F238E27FC236}">
                <a16:creationId xmlns:a16="http://schemas.microsoft.com/office/drawing/2014/main" id="{9E92B82C-43D6-FD4C-AF5E-FA3E9E389168}"/>
              </a:ext>
            </a:extLst>
          </p:cNvPr>
          <p:cNvSpPr/>
          <p:nvPr/>
        </p:nvSpPr>
        <p:spPr>
          <a:xfrm>
            <a:off x="-13826" y="-466"/>
            <a:ext cx="12192000" cy="618565"/>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838AD9E4-A160-D247-8F6B-927EDAAFB291}"/>
              </a:ext>
            </a:extLst>
          </p:cNvPr>
          <p:cNvSpPr/>
          <p:nvPr/>
        </p:nvSpPr>
        <p:spPr>
          <a:xfrm>
            <a:off x="0" y="6239434"/>
            <a:ext cx="12192000" cy="618565"/>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778773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588</TotalTime>
  <Words>1532</Words>
  <Application>Microsoft Office PowerPoint</Application>
  <PresentationFormat>Widescreen</PresentationFormat>
  <Paragraphs>233</Paragraphs>
  <Slides>29</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29</vt:i4>
      </vt:variant>
    </vt:vector>
  </HeadingPairs>
  <TitlesOfParts>
    <vt:vector size="35" baseType="lpstr">
      <vt:lpstr>Arial</vt:lpstr>
      <vt:lpstr>Calibri</vt:lpstr>
      <vt:lpstr>Calibri Light</vt:lpstr>
      <vt:lpstr>Gill Sans MT</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BDRC: Why this competition?</vt:lpstr>
      <vt:lpstr>PowerPoint Presentation</vt:lpstr>
      <vt:lpstr>PowerPoint Presentation</vt:lpstr>
      <vt:lpstr>PowerPoint Presentation</vt:lpstr>
      <vt:lpstr>PowerPoint Presentation</vt:lpstr>
      <vt:lpstr>coaching</vt:lpstr>
      <vt:lpstr>Coaching:  Team Selection</vt:lpstr>
      <vt:lpstr>Coaching:  Problem Analysis</vt:lpstr>
      <vt:lpstr>Coaching:  Practicing With the Team</vt:lpstr>
      <vt:lpstr>Coaching:  Tips</vt:lpstr>
      <vt:lpstr>Judging</vt:lpstr>
      <vt:lpstr>BDRC judge</vt:lpstr>
      <vt:lpstr>Judging: Preparation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Lopez de la Osa Escribano, Alfonso</dc:creator>
  <cp:lastModifiedBy>Lawrence, James E</cp:lastModifiedBy>
  <cp:revision>848</cp:revision>
  <dcterms:created xsi:type="dcterms:W3CDTF">2017-07-03T18:06:48Z</dcterms:created>
  <dcterms:modified xsi:type="dcterms:W3CDTF">2021-03-04T19:47:09Z</dcterms:modified>
</cp:coreProperties>
</file>